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3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2D7143-392D-4D77-84B5-B58A0F45C1E9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4493DA57-16F1-4812-B0F0-26C1DDFCD28E}">
      <dgm:prSet phldrT="[Texto]" phldr="0"/>
      <dgm:spPr/>
      <dgm:t>
        <a:bodyPr/>
        <a:lstStyle/>
        <a:p>
          <a:r>
            <a:rPr lang="es-ES" dirty="0"/>
            <a:t>Estándar</a:t>
          </a:r>
        </a:p>
      </dgm:t>
    </dgm:pt>
    <dgm:pt modelId="{64A685C9-CC37-40A8-BDE6-8A0BD085D0F6}" type="parTrans" cxnId="{093F50DD-A011-415D-B9AD-FFA7D07F9813}">
      <dgm:prSet/>
      <dgm:spPr/>
      <dgm:t>
        <a:bodyPr/>
        <a:lstStyle/>
        <a:p>
          <a:endParaRPr lang="es-ES"/>
        </a:p>
      </dgm:t>
    </dgm:pt>
    <dgm:pt modelId="{7DDD6B16-533E-4F96-B7F0-D0C5780C14D3}" type="sibTrans" cxnId="{093F50DD-A011-415D-B9AD-FFA7D07F9813}">
      <dgm:prSet/>
      <dgm:spPr/>
      <dgm:t>
        <a:bodyPr/>
        <a:lstStyle/>
        <a:p>
          <a:endParaRPr lang="es-ES"/>
        </a:p>
      </dgm:t>
    </dgm:pt>
    <dgm:pt modelId="{BFFC47C2-2D51-48D3-BE41-F3BE7A578DCD}">
      <dgm:prSet phldrT="[Texto]" phldr="0"/>
      <dgm:spPr/>
      <dgm:t>
        <a:bodyPr/>
        <a:lstStyle/>
        <a:p>
          <a:r>
            <a:rPr lang="es-ES" dirty="0"/>
            <a:t>Incluidas en Business Central</a:t>
          </a:r>
        </a:p>
      </dgm:t>
    </dgm:pt>
    <dgm:pt modelId="{9425F9CB-915C-49D2-8BAD-A5B474A945D4}" type="parTrans" cxnId="{060F327A-CDB6-4D5B-AD9B-FA16806F247E}">
      <dgm:prSet/>
      <dgm:spPr/>
      <dgm:t>
        <a:bodyPr/>
        <a:lstStyle/>
        <a:p>
          <a:endParaRPr lang="es-ES"/>
        </a:p>
      </dgm:t>
    </dgm:pt>
    <dgm:pt modelId="{D31BCA7C-6F3C-444A-A9E8-522E077429AE}" type="sibTrans" cxnId="{060F327A-CDB6-4D5B-AD9B-FA16806F247E}">
      <dgm:prSet/>
      <dgm:spPr/>
      <dgm:t>
        <a:bodyPr/>
        <a:lstStyle/>
        <a:p>
          <a:endParaRPr lang="es-ES"/>
        </a:p>
      </dgm:t>
    </dgm:pt>
    <dgm:pt modelId="{4A2F615C-2A94-434C-9FC2-762594F4DE96}">
      <dgm:prSet phldrT="[Texto]" phldr="0"/>
      <dgm:spPr/>
      <dgm:t>
        <a:bodyPr/>
        <a:lstStyle/>
        <a:p>
          <a:r>
            <a:rPr lang="es-ES" dirty="0"/>
            <a:t>No necesitan desarrollo</a:t>
          </a:r>
        </a:p>
      </dgm:t>
    </dgm:pt>
    <dgm:pt modelId="{2C7A5A3C-FB43-4D00-89EE-6788043393C5}" type="parTrans" cxnId="{C33A6227-3336-4F48-8CA1-483339965DEE}">
      <dgm:prSet/>
      <dgm:spPr/>
      <dgm:t>
        <a:bodyPr/>
        <a:lstStyle/>
        <a:p>
          <a:endParaRPr lang="es-ES"/>
        </a:p>
      </dgm:t>
    </dgm:pt>
    <dgm:pt modelId="{6926AAA3-8B45-43BD-9B86-B52A6FE62C25}" type="sibTrans" cxnId="{C33A6227-3336-4F48-8CA1-483339965DEE}">
      <dgm:prSet/>
      <dgm:spPr/>
      <dgm:t>
        <a:bodyPr/>
        <a:lstStyle/>
        <a:p>
          <a:endParaRPr lang="es-ES"/>
        </a:p>
      </dgm:t>
    </dgm:pt>
    <dgm:pt modelId="{E3E13AF8-6572-46E0-A119-006AC1F11677}">
      <dgm:prSet phldrT="[Texto]" phldr="0"/>
      <dgm:spPr/>
      <dgm:t>
        <a:bodyPr/>
        <a:lstStyle/>
        <a:p>
          <a:r>
            <a:rPr lang="es-ES" dirty="0"/>
            <a:t>Perfectas para integraciones rápidas</a:t>
          </a:r>
        </a:p>
      </dgm:t>
    </dgm:pt>
    <dgm:pt modelId="{06FE9F9B-EAB5-40A6-AF39-AC38F202BE96}" type="parTrans" cxnId="{1D7EAC26-0ECF-4A10-A54A-ECF768D656E1}">
      <dgm:prSet/>
      <dgm:spPr/>
      <dgm:t>
        <a:bodyPr/>
        <a:lstStyle/>
        <a:p>
          <a:endParaRPr lang="es-ES"/>
        </a:p>
      </dgm:t>
    </dgm:pt>
    <dgm:pt modelId="{429EC3B3-E158-44A4-9550-376AF9F015A5}" type="sibTrans" cxnId="{1D7EAC26-0ECF-4A10-A54A-ECF768D656E1}">
      <dgm:prSet/>
      <dgm:spPr/>
      <dgm:t>
        <a:bodyPr/>
        <a:lstStyle/>
        <a:p>
          <a:endParaRPr lang="es-ES"/>
        </a:p>
      </dgm:t>
    </dgm:pt>
    <dgm:pt modelId="{4553A5A4-9800-489E-A759-DB855632A4B5}">
      <dgm:prSet phldrT="[Texto]" phldr="0"/>
      <dgm:spPr/>
      <dgm:t>
        <a:bodyPr/>
        <a:lstStyle/>
        <a:p>
          <a:r>
            <a:rPr lang="es-ES" dirty="0"/>
            <a:t>Personalizadas</a:t>
          </a:r>
        </a:p>
      </dgm:t>
    </dgm:pt>
    <dgm:pt modelId="{788B6F5D-4D8E-4AC5-8DE8-53AB830E8B93}" type="parTrans" cxnId="{FAADD755-6B6D-4569-8FAE-3C5230104CC0}">
      <dgm:prSet/>
      <dgm:spPr/>
      <dgm:t>
        <a:bodyPr/>
        <a:lstStyle/>
        <a:p>
          <a:endParaRPr lang="es-ES"/>
        </a:p>
      </dgm:t>
    </dgm:pt>
    <dgm:pt modelId="{5DD1D4A4-8467-46E9-9368-31EE55F48198}" type="sibTrans" cxnId="{FAADD755-6B6D-4569-8FAE-3C5230104CC0}">
      <dgm:prSet/>
      <dgm:spPr/>
      <dgm:t>
        <a:bodyPr/>
        <a:lstStyle/>
        <a:p>
          <a:endParaRPr lang="es-ES"/>
        </a:p>
      </dgm:t>
    </dgm:pt>
    <dgm:pt modelId="{A6C87763-7CBD-465C-8918-F5A4CB19746F}">
      <dgm:prSet phldrT="[Texto]" phldr="0"/>
      <dgm:spPr/>
      <dgm:t>
        <a:bodyPr/>
        <a:lstStyle/>
        <a:p>
          <a:r>
            <a:rPr lang="es-ES" dirty="0"/>
            <a:t>Creadas a medida por desarrolladores</a:t>
          </a:r>
        </a:p>
      </dgm:t>
    </dgm:pt>
    <dgm:pt modelId="{1CED953C-85F0-495C-9F68-8F58F955D8EB}" type="parTrans" cxnId="{C9A4D508-12F3-4B2E-9A98-E4F92CF49A30}">
      <dgm:prSet/>
      <dgm:spPr/>
      <dgm:t>
        <a:bodyPr/>
        <a:lstStyle/>
        <a:p>
          <a:endParaRPr lang="es-ES"/>
        </a:p>
      </dgm:t>
    </dgm:pt>
    <dgm:pt modelId="{B6D53891-7A5B-4DAA-96E0-BDB989E93A2D}" type="sibTrans" cxnId="{C9A4D508-12F3-4B2E-9A98-E4F92CF49A30}">
      <dgm:prSet/>
      <dgm:spPr/>
      <dgm:t>
        <a:bodyPr/>
        <a:lstStyle/>
        <a:p>
          <a:endParaRPr lang="es-ES"/>
        </a:p>
      </dgm:t>
    </dgm:pt>
    <dgm:pt modelId="{94DBA238-3A44-4BB6-99BB-118177F810A6}">
      <dgm:prSet phldrT="[Texto]" phldr="0"/>
      <dgm:spPr/>
      <dgm:t>
        <a:bodyPr/>
        <a:lstStyle/>
        <a:p>
          <a:r>
            <a:rPr lang="es-ES" dirty="0"/>
            <a:t>Cuando el estándar no cubre las necesidades</a:t>
          </a:r>
        </a:p>
      </dgm:t>
    </dgm:pt>
    <dgm:pt modelId="{2F8A904C-30F0-4191-973E-EA1D26C67BC9}" type="parTrans" cxnId="{47FF70F1-32F6-418E-924B-75108CDBD663}">
      <dgm:prSet/>
      <dgm:spPr/>
      <dgm:t>
        <a:bodyPr/>
        <a:lstStyle/>
        <a:p>
          <a:endParaRPr lang="es-ES"/>
        </a:p>
      </dgm:t>
    </dgm:pt>
    <dgm:pt modelId="{68785927-F64B-4AC4-AD9F-AEBCA8A904CA}" type="sibTrans" cxnId="{47FF70F1-32F6-418E-924B-75108CDBD663}">
      <dgm:prSet/>
      <dgm:spPr/>
      <dgm:t>
        <a:bodyPr/>
        <a:lstStyle/>
        <a:p>
          <a:endParaRPr lang="es-ES"/>
        </a:p>
      </dgm:t>
    </dgm:pt>
    <dgm:pt modelId="{BA0B71FC-6ECB-4044-9901-D3FD33BAA97A}">
      <dgm:prSet phldrT="[Texto]" phldr="0"/>
      <dgm:spPr/>
      <dgm:t>
        <a:bodyPr/>
        <a:lstStyle/>
        <a:p>
          <a:r>
            <a:rPr lang="es-ES" dirty="0"/>
            <a:t>Requieren mantenimiento adicional</a:t>
          </a:r>
        </a:p>
      </dgm:t>
    </dgm:pt>
    <dgm:pt modelId="{DFA5623B-4819-4084-B009-D459C483A9C2}" type="parTrans" cxnId="{D8FA04E3-08C4-43F2-9F46-DCB110A596DB}">
      <dgm:prSet/>
      <dgm:spPr/>
      <dgm:t>
        <a:bodyPr/>
        <a:lstStyle/>
        <a:p>
          <a:endParaRPr lang="es-ES"/>
        </a:p>
      </dgm:t>
    </dgm:pt>
    <dgm:pt modelId="{8D665B4A-CCB4-4827-A60B-40D302CC6531}" type="sibTrans" cxnId="{D8FA04E3-08C4-43F2-9F46-DCB110A596DB}">
      <dgm:prSet/>
      <dgm:spPr/>
      <dgm:t>
        <a:bodyPr/>
        <a:lstStyle/>
        <a:p>
          <a:endParaRPr lang="es-ES"/>
        </a:p>
      </dgm:t>
    </dgm:pt>
    <dgm:pt modelId="{0F9D21BB-73EC-4C5F-9956-63393404C0F7}" type="pres">
      <dgm:prSet presAssocID="{C62D7143-392D-4D77-84B5-B58A0F45C1E9}" presName="Name0" presStyleCnt="0">
        <dgm:presLayoutVars>
          <dgm:dir/>
          <dgm:animLvl val="lvl"/>
          <dgm:resizeHandles val="exact"/>
        </dgm:presLayoutVars>
      </dgm:prSet>
      <dgm:spPr/>
    </dgm:pt>
    <dgm:pt modelId="{9F67F4A2-5B53-47B8-9C57-C74CB617B049}" type="pres">
      <dgm:prSet presAssocID="{4493DA57-16F1-4812-B0F0-26C1DDFCD28E}" presName="composite" presStyleCnt="0"/>
      <dgm:spPr/>
    </dgm:pt>
    <dgm:pt modelId="{00AD515E-3493-463F-A16D-DBAF8C9D46D1}" type="pres">
      <dgm:prSet presAssocID="{4493DA57-16F1-4812-B0F0-26C1DDFCD28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F7B9370C-8804-4C35-B310-6BBB763194AB}" type="pres">
      <dgm:prSet presAssocID="{4493DA57-16F1-4812-B0F0-26C1DDFCD28E}" presName="desTx" presStyleLbl="alignAccFollowNode1" presStyleIdx="0" presStyleCnt="2">
        <dgm:presLayoutVars>
          <dgm:bulletEnabled val="1"/>
        </dgm:presLayoutVars>
      </dgm:prSet>
      <dgm:spPr/>
    </dgm:pt>
    <dgm:pt modelId="{FCC7A54F-EBE2-49E9-85A3-F6638B0EDEAD}" type="pres">
      <dgm:prSet presAssocID="{7DDD6B16-533E-4F96-B7F0-D0C5780C14D3}" presName="space" presStyleCnt="0"/>
      <dgm:spPr/>
    </dgm:pt>
    <dgm:pt modelId="{C45AE3E2-DAFA-4AD0-BC16-55AFF0F5B373}" type="pres">
      <dgm:prSet presAssocID="{4553A5A4-9800-489E-A759-DB855632A4B5}" presName="composite" presStyleCnt="0"/>
      <dgm:spPr/>
    </dgm:pt>
    <dgm:pt modelId="{CC6B21FD-0FDA-4248-BFF0-98B1CAE28281}" type="pres">
      <dgm:prSet presAssocID="{4553A5A4-9800-489E-A759-DB855632A4B5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76AF54CA-DE04-44B4-9752-1C00E10CCBA6}" type="pres">
      <dgm:prSet presAssocID="{4553A5A4-9800-489E-A759-DB855632A4B5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C9A4D508-12F3-4B2E-9A98-E4F92CF49A30}" srcId="{4553A5A4-9800-489E-A759-DB855632A4B5}" destId="{A6C87763-7CBD-465C-8918-F5A4CB19746F}" srcOrd="0" destOrd="0" parTransId="{1CED953C-85F0-495C-9F68-8F58F955D8EB}" sibTransId="{B6D53891-7A5B-4DAA-96E0-BDB989E93A2D}"/>
    <dgm:cxn modelId="{EC463817-B3B0-454D-A95B-2C9EE16089B3}" type="presOf" srcId="{4A2F615C-2A94-434C-9FC2-762594F4DE96}" destId="{F7B9370C-8804-4C35-B310-6BBB763194AB}" srcOrd="0" destOrd="1" presId="urn:microsoft.com/office/officeart/2005/8/layout/hList1"/>
    <dgm:cxn modelId="{21FD641A-BBEF-4135-A4B9-3C2E2684A099}" type="presOf" srcId="{BA0B71FC-6ECB-4044-9901-D3FD33BAA97A}" destId="{76AF54CA-DE04-44B4-9752-1C00E10CCBA6}" srcOrd="0" destOrd="2" presId="urn:microsoft.com/office/officeart/2005/8/layout/hList1"/>
    <dgm:cxn modelId="{1D7EAC26-0ECF-4A10-A54A-ECF768D656E1}" srcId="{4493DA57-16F1-4812-B0F0-26C1DDFCD28E}" destId="{E3E13AF8-6572-46E0-A119-006AC1F11677}" srcOrd="2" destOrd="0" parTransId="{06FE9F9B-EAB5-40A6-AF39-AC38F202BE96}" sibTransId="{429EC3B3-E158-44A4-9550-376AF9F015A5}"/>
    <dgm:cxn modelId="{C33A6227-3336-4F48-8CA1-483339965DEE}" srcId="{4493DA57-16F1-4812-B0F0-26C1DDFCD28E}" destId="{4A2F615C-2A94-434C-9FC2-762594F4DE96}" srcOrd="1" destOrd="0" parTransId="{2C7A5A3C-FB43-4D00-89EE-6788043393C5}" sibTransId="{6926AAA3-8B45-43BD-9B86-B52A6FE62C25}"/>
    <dgm:cxn modelId="{93A7AA61-F738-4365-B074-FCA521F5F54B}" type="presOf" srcId="{4553A5A4-9800-489E-A759-DB855632A4B5}" destId="{CC6B21FD-0FDA-4248-BFF0-98B1CAE28281}" srcOrd="0" destOrd="0" presId="urn:microsoft.com/office/officeart/2005/8/layout/hList1"/>
    <dgm:cxn modelId="{53FBF947-36A8-4CDA-A913-7DAEF911D75C}" type="presOf" srcId="{4493DA57-16F1-4812-B0F0-26C1DDFCD28E}" destId="{00AD515E-3493-463F-A16D-DBAF8C9D46D1}" srcOrd="0" destOrd="0" presId="urn:microsoft.com/office/officeart/2005/8/layout/hList1"/>
    <dgm:cxn modelId="{F162206D-94D0-4C50-8976-8FA0BEC35AA9}" type="presOf" srcId="{94DBA238-3A44-4BB6-99BB-118177F810A6}" destId="{76AF54CA-DE04-44B4-9752-1C00E10CCBA6}" srcOrd="0" destOrd="1" presId="urn:microsoft.com/office/officeart/2005/8/layout/hList1"/>
    <dgm:cxn modelId="{FAADD755-6B6D-4569-8FAE-3C5230104CC0}" srcId="{C62D7143-392D-4D77-84B5-B58A0F45C1E9}" destId="{4553A5A4-9800-489E-A759-DB855632A4B5}" srcOrd="1" destOrd="0" parTransId="{788B6F5D-4D8E-4AC5-8DE8-53AB830E8B93}" sibTransId="{5DD1D4A4-8467-46E9-9368-31EE55F48198}"/>
    <dgm:cxn modelId="{060F327A-CDB6-4D5B-AD9B-FA16806F247E}" srcId="{4493DA57-16F1-4812-B0F0-26C1DDFCD28E}" destId="{BFFC47C2-2D51-48D3-BE41-F3BE7A578DCD}" srcOrd="0" destOrd="0" parTransId="{9425F9CB-915C-49D2-8BAD-A5B474A945D4}" sibTransId="{D31BCA7C-6F3C-444A-A9E8-522E077429AE}"/>
    <dgm:cxn modelId="{C6A08DC9-F128-4EBE-9782-ADC39F44908F}" type="presOf" srcId="{A6C87763-7CBD-465C-8918-F5A4CB19746F}" destId="{76AF54CA-DE04-44B4-9752-1C00E10CCBA6}" srcOrd="0" destOrd="0" presId="urn:microsoft.com/office/officeart/2005/8/layout/hList1"/>
    <dgm:cxn modelId="{351004D5-68A8-4A09-AB1B-8D1AF4618E5B}" type="presOf" srcId="{C62D7143-392D-4D77-84B5-B58A0F45C1E9}" destId="{0F9D21BB-73EC-4C5F-9956-63393404C0F7}" srcOrd="0" destOrd="0" presId="urn:microsoft.com/office/officeart/2005/8/layout/hList1"/>
    <dgm:cxn modelId="{093F50DD-A011-415D-B9AD-FFA7D07F9813}" srcId="{C62D7143-392D-4D77-84B5-B58A0F45C1E9}" destId="{4493DA57-16F1-4812-B0F0-26C1DDFCD28E}" srcOrd="0" destOrd="0" parTransId="{64A685C9-CC37-40A8-BDE6-8A0BD085D0F6}" sibTransId="{7DDD6B16-533E-4F96-B7F0-D0C5780C14D3}"/>
    <dgm:cxn modelId="{D8FA04E3-08C4-43F2-9F46-DCB110A596DB}" srcId="{4553A5A4-9800-489E-A759-DB855632A4B5}" destId="{BA0B71FC-6ECB-4044-9901-D3FD33BAA97A}" srcOrd="2" destOrd="0" parTransId="{DFA5623B-4819-4084-B009-D459C483A9C2}" sibTransId="{8D665B4A-CCB4-4827-A60B-40D302CC6531}"/>
    <dgm:cxn modelId="{26AE10EE-F9DF-4441-9EC7-C37BDE9382E2}" type="presOf" srcId="{E3E13AF8-6572-46E0-A119-006AC1F11677}" destId="{F7B9370C-8804-4C35-B310-6BBB763194AB}" srcOrd="0" destOrd="2" presId="urn:microsoft.com/office/officeart/2005/8/layout/hList1"/>
    <dgm:cxn modelId="{F41379F0-13F0-449E-A0E8-F161D01900DF}" type="presOf" srcId="{BFFC47C2-2D51-48D3-BE41-F3BE7A578DCD}" destId="{F7B9370C-8804-4C35-B310-6BBB763194AB}" srcOrd="0" destOrd="0" presId="urn:microsoft.com/office/officeart/2005/8/layout/hList1"/>
    <dgm:cxn modelId="{47FF70F1-32F6-418E-924B-75108CDBD663}" srcId="{4553A5A4-9800-489E-A759-DB855632A4B5}" destId="{94DBA238-3A44-4BB6-99BB-118177F810A6}" srcOrd="1" destOrd="0" parTransId="{2F8A904C-30F0-4191-973E-EA1D26C67BC9}" sibTransId="{68785927-F64B-4AC4-AD9F-AEBCA8A904CA}"/>
    <dgm:cxn modelId="{BECA1303-B189-4C4B-9C7E-12B858A54F40}" type="presParOf" srcId="{0F9D21BB-73EC-4C5F-9956-63393404C0F7}" destId="{9F67F4A2-5B53-47B8-9C57-C74CB617B049}" srcOrd="0" destOrd="0" presId="urn:microsoft.com/office/officeart/2005/8/layout/hList1"/>
    <dgm:cxn modelId="{E6210FF1-641E-4DAB-8CC4-4CAA2F1B1A7A}" type="presParOf" srcId="{9F67F4A2-5B53-47B8-9C57-C74CB617B049}" destId="{00AD515E-3493-463F-A16D-DBAF8C9D46D1}" srcOrd="0" destOrd="0" presId="urn:microsoft.com/office/officeart/2005/8/layout/hList1"/>
    <dgm:cxn modelId="{4AFEA586-4F62-49E2-AEE6-80D3B0066488}" type="presParOf" srcId="{9F67F4A2-5B53-47B8-9C57-C74CB617B049}" destId="{F7B9370C-8804-4C35-B310-6BBB763194AB}" srcOrd="1" destOrd="0" presId="urn:microsoft.com/office/officeart/2005/8/layout/hList1"/>
    <dgm:cxn modelId="{C3367F9A-DF2F-4EF7-A1BF-06CE97F27FA4}" type="presParOf" srcId="{0F9D21BB-73EC-4C5F-9956-63393404C0F7}" destId="{FCC7A54F-EBE2-49E9-85A3-F6638B0EDEAD}" srcOrd="1" destOrd="0" presId="urn:microsoft.com/office/officeart/2005/8/layout/hList1"/>
    <dgm:cxn modelId="{AD9C27D6-2018-47F0-96F1-25AB4B12F9C2}" type="presParOf" srcId="{0F9D21BB-73EC-4C5F-9956-63393404C0F7}" destId="{C45AE3E2-DAFA-4AD0-BC16-55AFF0F5B373}" srcOrd="2" destOrd="0" presId="urn:microsoft.com/office/officeart/2005/8/layout/hList1"/>
    <dgm:cxn modelId="{0024C8BA-884B-4C33-8575-5187FE8E0221}" type="presParOf" srcId="{C45AE3E2-DAFA-4AD0-BC16-55AFF0F5B373}" destId="{CC6B21FD-0FDA-4248-BFF0-98B1CAE28281}" srcOrd="0" destOrd="0" presId="urn:microsoft.com/office/officeart/2005/8/layout/hList1"/>
    <dgm:cxn modelId="{BE92FFDF-CD4E-4038-8895-55CEFC70BF9E}" type="presParOf" srcId="{C45AE3E2-DAFA-4AD0-BC16-55AFF0F5B373}" destId="{76AF54CA-DE04-44B4-9752-1C00E10CCBA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369893-9B04-4E35-A161-D402EA7E9513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B35835D2-4558-4AB4-AE6D-7F4EBE6CCA11}">
      <dgm:prSet phldrT="[Texto]"/>
      <dgm:spPr/>
      <dgm:t>
        <a:bodyPr/>
        <a:lstStyle/>
        <a:p>
          <a:r>
            <a:rPr lang="es-ES" dirty="0"/>
            <a:t>Un servidor MCP implementa el protocolo y actúa como “puente” entre la IA y tus sistemas.</a:t>
          </a:r>
        </a:p>
      </dgm:t>
    </dgm:pt>
    <dgm:pt modelId="{BA6D0368-A4EA-4F75-BECE-0D14BAF2AE99}" type="parTrans" cxnId="{B67B3F6D-73B1-42C8-828D-BA67EE77EBD9}">
      <dgm:prSet/>
      <dgm:spPr/>
      <dgm:t>
        <a:bodyPr/>
        <a:lstStyle/>
        <a:p>
          <a:endParaRPr lang="es-ES"/>
        </a:p>
      </dgm:t>
    </dgm:pt>
    <dgm:pt modelId="{CCA07D96-F352-4A41-B4D2-1D751AABDCF0}" type="sibTrans" cxnId="{B67B3F6D-73B1-42C8-828D-BA67EE77EBD9}">
      <dgm:prSet/>
      <dgm:spPr/>
      <dgm:t>
        <a:bodyPr/>
        <a:lstStyle/>
        <a:p>
          <a:endParaRPr lang="es-ES"/>
        </a:p>
      </dgm:t>
    </dgm:pt>
    <dgm:pt modelId="{E6FFD04A-3F72-441D-8F77-0AE1D23A1984}">
      <dgm:prSet phldrT="[Texto]"/>
      <dgm:spPr/>
      <dgm:t>
        <a:bodyPr/>
        <a:lstStyle/>
        <a:p>
          <a:r>
            <a:rPr lang="es-ES" dirty="0"/>
            <a:t>Permite que la IA:</a:t>
          </a:r>
        </a:p>
      </dgm:t>
    </dgm:pt>
    <dgm:pt modelId="{BC5523EF-9A79-4920-81B5-C76AE0F7C255}" type="parTrans" cxnId="{58A6F87C-8547-4BFA-9912-A628E6E11907}">
      <dgm:prSet/>
      <dgm:spPr/>
      <dgm:t>
        <a:bodyPr/>
        <a:lstStyle/>
        <a:p>
          <a:endParaRPr lang="es-ES"/>
        </a:p>
      </dgm:t>
    </dgm:pt>
    <dgm:pt modelId="{23A66334-C0DC-4F9F-9A99-7C0945C76FB8}" type="sibTrans" cxnId="{58A6F87C-8547-4BFA-9912-A628E6E11907}">
      <dgm:prSet/>
      <dgm:spPr/>
      <dgm:t>
        <a:bodyPr/>
        <a:lstStyle/>
        <a:p>
          <a:endParaRPr lang="es-ES"/>
        </a:p>
      </dgm:t>
    </dgm:pt>
    <dgm:pt modelId="{2BB75DF6-E9B6-4875-83AF-CE6269FADC6E}">
      <dgm:prSet phldrT="[Texto]"/>
      <dgm:spPr/>
      <dgm:t>
        <a:bodyPr/>
        <a:lstStyle/>
        <a:p>
          <a:r>
            <a:rPr lang="es-ES" dirty="0"/>
            <a:t>Lea y escriba datos</a:t>
          </a:r>
        </a:p>
      </dgm:t>
    </dgm:pt>
    <dgm:pt modelId="{5290C1A2-CB12-4F31-9FDE-6B0317D20E68}" type="parTrans" cxnId="{010877D5-EDB6-4EEA-9BDF-27861A90EB3B}">
      <dgm:prSet/>
      <dgm:spPr/>
      <dgm:t>
        <a:bodyPr/>
        <a:lstStyle/>
        <a:p>
          <a:endParaRPr lang="es-ES"/>
        </a:p>
      </dgm:t>
    </dgm:pt>
    <dgm:pt modelId="{F316C437-919B-458F-A27E-5A9ABE709136}" type="sibTrans" cxnId="{010877D5-EDB6-4EEA-9BDF-27861A90EB3B}">
      <dgm:prSet/>
      <dgm:spPr/>
      <dgm:t>
        <a:bodyPr/>
        <a:lstStyle/>
        <a:p>
          <a:endParaRPr lang="es-ES"/>
        </a:p>
      </dgm:t>
    </dgm:pt>
    <dgm:pt modelId="{04A74734-0CCB-4975-AFAB-E85CD46B77ED}">
      <dgm:prSet phldrT="[Texto]"/>
      <dgm:spPr/>
      <dgm:t>
        <a:bodyPr/>
        <a:lstStyle/>
        <a:p>
          <a:r>
            <a:rPr lang="es-ES"/>
            <a:t>Ejecute funciones o procesos</a:t>
          </a:r>
          <a:endParaRPr lang="es-ES" dirty="0"/>
        </a:p>
      </dgm:t>
    </dgm:pt>
    <dgm:pt modelId="{C57522C5-04C0-4081-9D57-0A811A647A0B}" type="parTrans" cxnId="{91222CC9-BDC9-4628-97FE-17BD83A70AC3}">
      <dgm:prSet/>
      <dgm:spPr/>
      <dgm:t>
        <a:bodyPr/>
        <a:lstStyle/>
        <a:p>
          <a:endParaRPr lang="es-ES"/>
        </a:p>
      </dgm:t>
    </dgm:pt>
    <dgm:pt modelId="{ACB9A800-E8AA-41E2-9730-25E56CCDDEA4}" type="sibTrans" cxnId="{91222CC9-BDC9-4628-97FE-17BD83A70AC3}">
      <dgm:prSet/>
      <dgm:spPr/>
      <dgm:t>
        <a:bodyPr/>
        <a:lstStyle/>
        <a:p>
          <a:endParaRPr lang="es-ES"/>
        </a:p>
      </dgm:t>
    </dgm:pt>
    <dgm:pt modelId="{F5DA1ECA-8335-4F47-BA1D-EA046722A55A}">
      <dgm:prSet phldrT="[Texto]"/>
      <dgm:spPr/>
      <dgm:t>
        <a:bodyPr/>
        <a:lstStyle/>
        <a:p>
          <a:r>
            <a:rPr lang="es-ES"/>
            <a:t>Interactúe con APIs empresariales (como Business Central)</a:t>
          </a:r>
          <a:endParaRPr lang="es-ES" dirty="0"/>
        </a:p>
      </dgm:t>
    </dgm:pt>
    <dgm:pt modelId="{D5328545-CB65-4765-8CF9-F202D5999E9C}" type="parTrans" cxnId="{60E679F2-1062-40F4-9930-6A24EC651194}">
      <dgm:prSet/>
      <dgm:spPr/>
      <dgm:t>
        <a:bodyPr/>
        <a:lstStyle/>
        <a:p>
          <a:endParaRPr lang="es-ES"/>
        </a:p>
      </dgm:t>
    </dgm:pt>
    <dgm:pt modelId="{246F286E-3041-4690-9CA4-C15673C5CBA9}" type="sibTrans" cxnId="{60E679F2-1062-40F4-9930-6A24EC651194}">
      <dgm:prSet/>
      <dgm:spPr/>
      <dgm:t>
        <a:bodyPr/>
        <a:lstStyle/>
        <a:p>
          <a:endParaRPr lang="es-ES"/>
        </a:p>
      </dgm:t>
    </dgm:pt>
    <dgm:pt modelId="{F7EE9F31-5DA2-4CD3-B547-074A5A6A4BB6}" type="pres">
      <dgm:prSet presAssocID="{8B369893-9B04-4E35-A161-D402EA7E9513}" presName="Name0" presStyleCnt="0">
        <dgm:presLayoutVars>
          <dgm:chMax val="7"/>
          <dgm:chPref val="7"/>
          <dgm:dir/>
        </dgm:presLayoutVars>
      </dgm:prSet>
      <dgm:spPr/>
    </dgm:pt>
    <dgm:pt modelId="{357C40E4-1A65-4897-AEE1-B12FA3D2E4BC}" type="pres">
      <dgm:prSet presAssocID="{8B369893-9B04-4E35-A161-D402EA7E9513}" presName="Name1" presStyleCnt="0"/>
      <dgm:spPr/>
    </dgm:pt>
    <dgm:pt modelId="{42BB6B5D-1A45-4B65-9D55-5722CA0290D0}" type="pres">
      <dgm:prSet presAssocID="{8B369893-9B04-4E35-A161-D402EA7E9513}" presName="cycle" presStyleCnt="0"/>
      <dgm:spPr/>
    </dgm:pt>
    <dgm:pt modelId="{79DAC7BF-42A4-461B-8629-4ADED897A148}" type="pres">
      <dgm:prSet presAssocID="{8B369893-9B04-4E35-A161-D402EA7E9513}" presName="srcNode" presStyleLbl="node1" presStyleIdx="0" presStyleCnt="2"/>
      <dgm:spPr/>
    </dgm:pt>
    <dgm:pt modelId="{11B1BD5A-5437-493F-9317-CC3567A84658}" type="pres">
      <dgm:prSet presAssocID="{8B369893-9B04-4E35-A161-D402EA7E9513}" presName="conn" presStyleLbl="parChTrans1D2" presStyleIdx="0" presStyleCnt="1"/>
      <dgm:spPr/>
    </dgm:pt>
    <dgm:pt modelId="{4B61EE5D-9D4A-4CCD-92DD-6A2FB912EB39}" type="pres">
      <dgm:prSet presAssocID="{8B369893-9B04-4E35-A161-D402EA7E9513}" presName="extraNode" presStyleLbl="node1" presStyleIdx="0" presStyleCnt="2"/>
      <dgm:spPr/>
    </dgm:pt>
    <dgm:pt modelId="{C71EB527-2675-4DFF-8D13-FEA34ED83074}" type="pres">
      <dgm:prSet presAssocID="{8B369893-9B04-4E35-A161-D402EA7E9513}" presName="dstNode" presStyleLbl="node1" presStyleIdx="0" presStyleCnt="2"/>
      <dgm:spPr/>
    </dgm:pt>
    <dgm:pt modelId="{1A7E320C-BD78-41B0-A6F8-69F31D1F8678}" type="pres">
      <dgm:prSet presAssocID="{B35835D2-4558-4AB4-AE6D-7F4EBE6CCA11}" presName="text_1" presStyleLbl="node1" presStyleIdx="0" presStyleCnt="2">
        <dgm:presLayoutVars>
          <dgm:bulletEnabled val="1"/>
        </dgm:presLayoutVars>
      </dgm:prSet>
      <dgm:spPr/>
    </dgm:pt>
    <dgm:pt modelId="{FB93BB29-9BD4-4CCC-AA49-E27A54166FEC}" type="pres">
      <dgm:prSet presAssocID="{B35835D2-4558-4AB4-AE6D-7F4EBE6CCA11}" presName="accent_1" presStyleCnt="0"/>
      <dgm:spPr/>
    </dgm:pt>
    <dgm:pt modelId="{D30EAF9C-8E3A-428E-84EC-E0695C2C4612}" type="pres">
      <dgm:prSet presAssocID="{B35835D2-4558-4AB4-AE6D-7F4EBE6CCA11}" presName="accentRepeatNode" presStyleLbl="solidFgAcc1" presStyleIdx="0" presStyleCnt="2"/>
      <dgm:spPr/>
    </dgm:pt>
    <dgm:pt modelId="{85835F48-6CD6-4607-B47A-1C3B16B68578}" type="pres">
      <dgm:prSet presAssocID="{E6FFD04A-3F72-441D-8F77-0AE1D23A1984}" presName="text_2" presStyleLbl="node1" presStyleIdx="1" presStyleCnt="2">
        <dgm:presLayoutVars>
          <dgm:bulletEnabled val="1"/>
        </dgm:presLayoutVars>
      </dgm:prSet>
      <dgm:spPr/>
    </dgm:pt>
    <dgm:pt modelId="{27AF7F56-40EE-4E78-9566-8BB9C472B760}" type="pres">
      <dgm:prSet presAssocID="{E6FFD04A-3F72-441D-8F77-0AE1D23A1984}" presName="accent_2" presStyleCnt="0"/>
      <dgm:spPr/>
    </dgm:pt>
    <dgm:pt modelId="{DDCE1ECC-D888-4198-A92F-71B1882C9112}" type="pres">
      <dgm:prSet presAssocID="{E6FFD04A-3F72-441D-8F77-0AE1D23A1984}" presName="accentRepeatNode" presStyleLbl="solidFgAcc1" presStyleIdx="1" presStyleCnt="2"/>
      <dgm:spPr/>
    </dgm:pt>
  </dgm:ptLst>
  <dgm:cxnLst>
    <dgm:cxn modelId="{CD432513-DCCC-47AA-94C3-09A7D069DB81}" type="presOf" srcId="{CCA07D96-F352-4A41-B4D2-1D751AABDCF0}" destId="{11B1BD5A-5437-493F-9317-CC3567A84658}" srcOrd="0" destOrd="0" presId="urn:microsoft.com/office/officeart/2008/layout/VerticalCurvedList"/>
    <dgm:cxn modelId="{BED59143-67F6-4141-82CB-EF7714F8E06B}" type="presOf" srcId="{8B369893-9B04-4E35-A161-D402EA7E9513}" destId="{F7EE9F31-5DA2-4CD3-B547-074A5A6A4BB6}" srcOrd="0" destOrd="0" presId="urn:microsoft.com/office/officeart/2008/layout/VerticalCurvedList"/>
    <dgm:cxn modelId="{B67B3F6D-73B1-42C8-828D-BA67EE77EBD9}" srcId="{8B369893-9B04-4E35-A161-D402EA7E9513}" destId="{B35835D2-4558-4AB4-AE6D-7F4EBE6CCA11}" srcOrd="0" destOrd="0" parTransId="{BA6D0368-A4EA-4F75-BECE-0D14BAF2AE99}" sibTransId="{CCA07D96-F352-4A41-B4D2-1D751AABDCF0}"/>
    <dgm:cxn modelId="{214A6B4E-ACA9-4A08-BC39-909F5B5D4CEC}" type="presOf" srcId="{2BB75DF6-E9B6-4875-83AF-CE6269FADC6E}" destId="{85835F48-6CD6-4607-B47A-1C3B16B68578}" srcOrd="0" destOrd="1" presId="urn:microsoft.com/office/officeart/2008/layout/VerticalCurvedList"/>
    <dgm:cxn modelId="{77BCD273-A049-4F2E-9F75-690224317080}" type="presOf" srcId="{B35835D2-4558-4AB4-AE6D-7F4EBE6CCA11}" destId="{1A7E320C-BD78-41B0-A6F8-69F31D1F8678}" srcOrd="0" destOrd="0" presId="urn:microsoft.com/office/officeart/2008/layout/VerticalCurvedList"/>
    <dgm:cxn modelId="{58A6F87C-8547-4BFA-9912-A628E6E11907}" srcId="{8B369893-9B04-4E35-A161-D402EA7E9513}" destId="{E6FFD04A-3F72-441D-8F77-0AE1D23A1984}" srcOrd="1" destOrd="0" parTransId="{BC5523EF-9A79-4920-81B5-C76AE0F7C255}" sibTransId="{23A66334-C0DC-4F9F-9A99-7C0945C76FB8}"/>
    <dgm:cxn modelId="{357FF087-444E-4143-8E11-4DA733B8C65F}" type="presOf" srcId="{F5DA1ECA-8335-4F47-BA1D-EA046722A55A}" destId="{85835F48-6CD6-4607-B47A-1C3B16B68578}" srcOrd="0" destOrd="3" presId="urn:microsoft.com/office/officeart/2008/layout/VerticalCurvedList"/>
    <dgm:cxn modelId="{35672CA7-0F50-4B9F-B28A-4BE85140B45C}" type="presOf" srcId="{E6FFD04A-3F72-441D-8F77-0AE1D23A1984}" destId="{85835F48-6CD6-4607-B47A-1C3B16B68578}" srcOrd="0" destOrd="0" presId="urn:microsoft.com/office/officeart/2008/layout/VerticalCurvedList"/>
    <dgm:cxn modelId="{D8303BC3-2E9E-46F9-8C77-08C5063A48DA}" type="presOf" srcId="{04A74734-0CCB-4975-AFAB-E85CD46B77ED}" destId="{85835F48-6CD6-4607-B47A-1C3B16B68578}" srcOrd="0" destOrd="2" presId="urn:microsoft.com/office/officeart/2008/layout/VerticalCurvedList"/>
    <dgm:cxn modelId="{91222CC9-BDC9-4628-97FE-17BD83A70AC3}" srcId="{E6FFD04A-3F72-441D-8F77-0AE1D23A1984}" destId="{04A74734-0CCB-4975-AFAB-E85CD46B77ED}" srcOrd="1" destOrd="0" parTransId="{C57522C5-04C0-4081-9D57-0A811A647A0B}" sibTransId="{ACB9A800-E8AA-41E2-9730-25E56CCDDEA4}"/>
    <dgm:cxn modelId="{010877D5-EDB6-4EEA-9BDF-27861A90EB3B}" srcId="{E6FFD04A-3F72-441D-8F77-0AE1D23A1984}" destId="{2BB75DF6-E9B6-4875-83AF-CE6269FADC6E}" srcOrd="0" destOrd="0" parTransId="{5290C1A2-CB12-4F31-9FDE-6B0317D20E68}" sibTransId="{F316C437-919B-458F-A27E-5A9ABE709136}"/>
    <dgm:cxn modelId="{60E679F2-1062-40F4-9930-6A24EC651194}" srcId="{E6FFD04A-3F72-441D-8F77-0AE1D23A1984}" destId="{F5DA1ECA-8335-4F47-BA1D-EA046722A55A}" srcOrd="2" destOrd="0" parTransId="{D5328545-CB65-4765-8CF9-F202D5999E9C}" sibTransId="{246F286E-3041-4690-9CA4-C15673C5CBA9}"/>
    <dgm:cxn modelId="{6624698E-AA99-4D0A-8BA2-D4AFC28ADAA3}" type="presParOf" srcId="{F7EE9F31-5DA2-4CD3-B547-074A5A6A4BB6}" destId="{357C40E4-1A65-4897-AEE1-B12FA3D2E4BC}" srcOrd="0" destOrd="0" presId="urn:microsoft.com/office/officeart/2008/layout/VerticalCurvedList"/>
    <dgm:cxn modelId="{7CC44212-42A0-469C-A0C9-7E9ED4267748}" type="presParOf" srcId="{357C40E4-1A65-4897-AEE1-B12FA3D2E4BC}" destId="{42BB6B5D-1A45-4B65-9D55-5722CA0290D0}" srcOrd="0" destOrd="0" presId="urn:microsoft.com/office/officeart/2008/layout/VerticalCurvedList"/>
    <dgm:cxn modelId="{60C92DE2-4C09-4E40-B66B-8FD4B4A1C583}" type="presParOf" srcId="{42BB6B5D-1A45-4B65-9D55-5722CA0290D0}" destId="{79DAC7BF-42A4-461B-8629-4ADED897A148}" srcOrd="0" destOrd="0" presId="urn:microsoft.com/office/officeart/2008/layout/VerticalCurvedList"/>
    <dgm:cxn modelId="{5E95FD6C-966A-4A74-A6DF-56E031D4AAD0}" type="presParOf" srcId="{42BB6B5D-1A45-4B65-9D55-5722CA0290D0}" destId="{11B1BD5A-5437-493F-9317-CC3567A84658}" srcOrd="1" destOrd="0" presId="urn:microsoft.com/office/officeart/2008/layout/VerticalCurvedList"/>
    <dgm:cxn modelId="{8D9B0558-377C-45B3-B3DE-33B956650DAB}" type="presParOf" srcId="{42BB6B5D-1A45-4B65-9D55-5722CA0290D0}" destId="{4B61EE5D-9D4A-4CCD-92DD-6A2FB912EB39}" srcOrd="2" destOrd="0" presId="urn:microsoft.com/office/officeart/2008/layout/VerticalCurvedList"/>
    <dgm:cxn modelId="{CCFE9AF6-4194-4032-8FF5-1236B8A5AB56}" type="presParOf" srcId="{42BB6B5D-1A45-4B65-9D55-5722CA0290D0}" destId="{C71EB527-2675-4DFF-8D13-FEA34ED83074}" srcOrd="3" destOrd="0" presId="urn:microsoft.com/office/officeart/2008/layout/VerticalCurvedList"/>
    <dgm:cxn modelId="{C984734C-6A2C-4EA9-9215-CA4CF6DC3063}" type="presParOf" srcId="{357C40E4-1A65-4897-AEE1-B12FA3D2E4BC}" destId="{1A7E320C-BD78-41B0-A6F8-69F31D1F8678}" srcOrd="1" destOrd="0" presId="urn:microsoft.com/office/officeart/2008/layout/VerticalCurvedList"/>
    <dgm:cxn modelId="{8A9F3022-2C95-469F-A2CC-DA9095A91E07}" type="presParOf" srcId="{357C40E4-1A65-4897-AEE1-B12FA3D2E4BC}" destId="{FB93BB29-9BD4-4CCC-AA49-E27A54166FEC}" srcOrd="2" destOrd="0" presId="urn:microsoft.com/office/officeart/2008/layout/VerticalCurvedList"/>
    <dgm:cxn modelId="{77526849-C654-466F-9099-23D8DF05BB57}" type="presParOf" srcId="{FB93BB29-9BD4-4CCC-AA49-E27A54166FEC}" destId="{D30EAF9C-8E3A-428E-84EC-E0695C2C4612}" srcOrd="0" destOrd="0" presId="urn:microsoft.com/office/officeart/2008/layout/VerticalCurvedList"/>
    <dgm:cxn modelId="{42E0FA4E-4765-4E32-90A3-A4EF681C1E0D}" type="presParOf" srcId="{357C40E4-1A65-4897-AEE1-B12FA3D2E4BC}" destId="{85835F48-6CD6-4607-B47A-1C3B16B68578}" srcOrd="3" destOrd="0" presId="urn:microsoft.com/office/officeart/2008/layout/VerticalCurvedList"/>
    <dgm:cxn modelId="{13C1C20F-BDA7-45AE-844C-287BC36773F7}" type="presParOf" srcId="{357C40E4-1A65-4897-AEE1-B12FA3D2E4BC}" destId="{27AF7F56-40EE-4E78-9566-8BB9C472B760}" srcOrd="4" destOrd="0" presId="urn:microsoft.com/office/officeart/2008/layout/VerticalCurvedList"/>
    <dgm:cxn modelId="{E0E28969-DD95-41F8-B87D-F317C4CA5B97}" type="presParOf" srcId="{27AF7F56-40EE-4E78-9566-8BB9C472B760}" destId="{DDCE1ECC-D888-4198-A92F-71B1882C911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CBFA17-FB7E-4BEF-A4C4-95AC9BCA9212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s-ES"/>
        </a:p>
      </dgm:t>
    </dgm:pt>
    <dgm:pt modelId="{3CAE7C5B-01B1-44A4-9205-7804144298A3}">
      <dgm:prSet/>
      <dgm:spPr/>
      <dgm:t>
        <a:bodyPr/>
        <a:lstStyle/>
        <a:p>
          <a:pPr algn="ctr"/>
          <a:r>
            <a:rPr lang="es-ES"/>
            <a:t>✅ Estándar abierto → interoperabilidad garantizada</a:t>
          </a:r>
        </a:p>
      </dgm:t>
    </dgm:pt>
    <dgm:pt modelId="{A15956A9-B642-4E72-8B64-D2E824125535}" type="parTrans" cxnId="{6E1B7BA8-8B7C-4DAC-9809-D285C3926759}">
      <dgm:prSet/>
      <dgm:spPr/>
      <dgm:t>
        <a:bodyPr/>
        <a:lstStyle/>
        <a:p>
          <a:pPr algn="ctr"/>
          <a:endParaRPr lang="es-ES"/>
        </a:p>
      </dgm:t>
    </dgm:pt>
    <dgm:pt modelId="{DB44AC12-D727-40F8-8368-B6743DF95627}" type="sibTrans" cxnId="{6E1B7BA8-8B7C-4DAC-9809-D285C3926759}">
      <dgm:prSet/>
      <dgm:spPr/>
      <dgm:t>
        <a:bodyPr/>
        <a:lstStyle/>
        <a:p>
          <a:pPr algn="ctr"/>
          <a:endParaRPr lang="es-ES"/>
        </a:p>
      </dgm:t>
    </dgm:pt>
    <dgm:pt modelId="{FC836970-3393-47B2-B344-BB75FD4BFBCE}">
      <dgm:prSet/>
      <dgm:spPr/>
      <dgm:t>
        <a:bodyPr/>
        <a:lstStyle/>
        <a:p>
          <a:pPr algn="ctr"/>
          <a:r>
            <a:rPr lang="es-ES"/>
            <a:t>✅ Acceso seguro y controlado a datos empresariales</a:t>
          </a:r>
        </a:p>
      </dgm:t>
    </dgm:pt>
    <dgm:pt modelId="{4E24D2F6-49B8-4C11-A8EF-BFA40BBCF1E5}" type="parTrans" cxnId="{8E9FA3D2-7CB6-446B-B87F-5A0986AF0EFB}">
      <dgm:prSet/>
      <dgm:spPr/>
      <dgm:t>
        <a:bodyPr/>
        <a:lstStyle/>
        <a:p>
          <a:pPr algn="ctr"/>
          <a:endParaRPr lang="es-ES"/>
        </a:p>
      </dgm:t>
    </dgm:pt>
    <dgm:pt modelId="{CFA1706F-3FB5-49D0-9F9F-C463930F2984}" type="sibTrans" cxnId="{8E9FA3D2-7CB6-446B-B87F-5A0986AF0EFB}">
      <dgm:prSet/>
      <dgm:spPr/>
      <dgm:t>
        <a:bodyPr/>
        <a:lstStyle/>
        <a:p>
          <a:pPr algn="ctr"/>
          <a:endParaRPr lang="es-ES"/>
        </a:p>
      </dgm:t>
    </dgm:pt>
    <dgm:pt modelId="{4B01566E-BCBA-4ADF-8FAF-D95483F28351}">
      <dgm:prSet/>
      <dgm:spPr/>
      <dgm:t>
        <a:bodyPr/>
        <a:lstStyle/>
        <a:p>
          <a:pPr algn="ctr"/>
          <a:r>
            <a:rPr lang="es-ES"/>
            <a:t>✅ Amplía Business Central sin tocar el núcleo</a:t>
          </a:r>
        </a:p>
      </dgm:t>
    </dgm:pt>
    <dgm:pt modelId="{D2E6CA55-5FCD-48D7-9330-122965ECA022}" type="parTrans" cxnId="{6EBD0095-0CF0-46F1-8D31-C8AF57E1CADC}">
      <dgm:prSet/>
      <dgm:spPr/>
      <dgm:t>
        <a:bodyPr/>
        <a:lstStyle/>
        <a:p>
          <a:pPr algn="ctr"/>
          <a:endParaRPr lang="es-ES"/>
        </a:p>
      </dgm:t>
    </dgm:pt>
    <dgm:pt modelId="{AA674482-2D43-444C-A685-6A1FCDB36049}" type="sibTrans" cxnId="{6EBD0095-0CF0-46F1-8D31-C8AF57E1CADC}">
      <dgm:prSet/>
      <dgm:spPr/>
      <dgm:t>
        <a:bodyPr/>
        <a:lstStyle/>
        <a:p>
          <a:pPr algn="ctr"/>
          <a:endParaRPr lang="es-ES"/>
        </a:p>
      </dgm:t>
    </dgm:pt>
    <dgm:pt modelId="{5B2A339A-54F2-45D8-B0D3-FBD7F920F226}">
      <dgm:prSet/>
      <dgm:spPr/>
      <dgm:t>
        <a:bodyPr/>
        <a:lstStyle/>
        <a:p>
          <a:pPr algn="ctr"/>
          <a:r>
            <a:rPr lang="es-ES"/>
            <a:t>✅ Base ideal para construir agentes inteligentes especializados.</a:t>
          </a:r>
        </a:p>
      </dgm:t>
    </dgm:pt>
    <dgm:pt modelId="{E7EF32AA-99CE-4398-8F30-D92C534D13DC}" type="parTrans" cxnId="{C6082E25-0D5F-4316-B2AD-CF6827814DF6}">
      <dgm:prSet/>
      <dgm:spPr/>
      <dgm:t>
        <a:bodyPr/>
        <a:lstStyle/>
        <a:p>
          <a:pPr algn="ctr"/>
          <a:endParaRPr lang="es-ES"/>
        </a:p>
      </dgm:t>
    </dgm:pt>
    <dgm:pt modelId="{57577F14-D6FF-48F9-B9C0-4C87A4AC9AE7}" type="sibTrans" cxnId="{C6082E25-0D5F-4316-B2AD-CF6827814DF6}">
      <dgm:prSet/>
      <dgm:spPr/>
      <dgm:t>
        <a:bodyPr/>
        <a:lstStyle/>
        <a:p>
          <a:pPr algn="ctr"/>
          <a:endParaRPr lang="es-ES"/>
        </a:p>
      </dgm:t>
    </dgm:pt>
    <dgm:pt modelId="{025AB70A-E442-442D-B915-07A215B1572A}" type="pres">
      <dgm:prSet presAssocID="{63CBFA17-FB7E-4BEF-A4C4-95AC9BCA921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9E55FBF-14D5-4818-8440-CADFBE600393}" type="pres">
      <dgm:prSet presAssocID="{3CAE7C5B-01B1-44A4-9205-7804144298A3}" presName="hierRoot1" presStyleCnt="0"/>
      <dgm:spPr/>
    </dgm:pt>
    <dgm:pt modelId="{89BC8D0B-0355-4F75-AFAF-A04F24B26464}" type="pres">
      <dgm:prSet presAssocID="{3CAE7C5B-01B1-44A4-9205-7804144298A3}" presName="composite" presStyleCnt="0"/>
      <dgm:spPr/>
    </dgm:pt>
    <dgm:pt modelId="{FAA8EAB4-825A-4CD3-8A01-22D6F2BD44D8}" type="pres">
      <dgm:prSet presAssocID="{3CAE7C5B-01B1-44A4-9205-7804144298A3}" presName="background" presStyleLbl="node0" presStyleIdx="0" presStyleCnt="4"/>
      <dgm:spPr/>
    </dgm:pt>
    <dgm:pt modelId="{DDC532C5-A276-47D2-AF01-E1943E0DDA36}" type="pres">
      <dgm:prSet presAssocID="{3CAE7C5B-01B1-44A4-9205-7804144298A3}" presName="text" presStyleLbl="fgAcc0" presStyleIdx="0" presStyleCnt="4">
        <dgm:presLayoutVars>
          <dgm:chPref val="3"/>
        </dgm:presLayoutVars>
      </dgm:prSet>
      <dgm:spPr/>
    </dgm:pt>
    <dgm:pt modelId="{87C9B0CB-0C37-47E1-9055-2974BF9EAA2E}" type="pres">
      <dgm:prSet presAssocID="{3CAE7C5B-01B1-44A4-9205-7804144298A3}" presName="hierChild2" presStyleCnt="0"/>
      <dgm:spPr/>
    </dgm:pt>
    <dgm:pt modelId="{320DAEA4-A89E-4DC5-A852-67740BC2F8DA}" type="pres">
      <dgm:prSet presAssocID="{FC836970-3393-47B2-B344-BB75FD4BFBCE}" presName="hierRoot1" presStyleCnt="0"/>
      <dgm:spPr/>
    </dgm:pt>
    <dgm:pt modelId="{3E825A3F-2856-4097-B1F8-2D12C9BFAE64}" type="pres">
      <dgm:prSet presAssocID="{FC836970-3393-47B2-B344-BB75FD4BFBCE}" presName="composite" presStyleCnt="0"/>
      <dgm:spPr/>
    </dgm:pt>
    <dgm:pt modelId="{2C7852C3-635C-4A22-AF15-D8310C9F96D4}" type="pres">
      <dgm:prSet presAssocID="{FC836970-3393-47B2-B344-BB75FD4BFBCE}" presName="background" presStyleLbl="node0" presStyleIdx="1" presStyleCnt="4"/>
      <dgm:spPr/>
    </dgm:pt>
    <dgm:pt modelId="{EAD8972E-70D0-478B-8AD1-F7A16C3C7359}" type="pres">
      <dgm:prSet presAssocID="{FC836970-3393-47B2-B344-BB75FD4BFBCE}" presName="text" presStyleLbl="fgAcc0" presStyleIdx="1" presStyleCnt="4">
        <dgm:presLayoutVars>
          <dgm:chPref val="3"/>
        </dgm:presLayoutVars>
      </dgm:prSet>
      <dgm:spPr/>
    </dgm:pt>
    <dgm:pt modelId="{AE5497AF-D773-4497-8501-BE60B324B373}" type="pres">
      <dgm:prSet presAssocID="{FC836970-3393-47B2-B344-BB75FD4BFBCE}" presName="hierChild2" presStyleCnt="0"/>
      <dgm:spPr/>
    </dgm:pt>
    <dgm:pt modelId="{9C21A2A2-0FBA-4778-BA63-8CA3C5D0E179}" type="pres">
      <dgm:prSet presAssocID="{4B01566E-BCBA-4ADF-8FAF-D95483F28351}" presName="hierRoot1" presStyleCnt="0"/>
      <dgm:spPr/>
    </dgm:pt>
    <dgm:pt modelId="{0B5CB297-D219-46A0-AC1B-CEB4D9839E55}" type="pres">
      <dgm:prSet presAssocID="{4B01566E-BCBA-4ADF-8FAF-D95483F28351}" presName="composite" presStyleCnt="0"/>
      <dgm:spPr/>
    </dgm:pt>
    <dgm:pt modelId="{AEFCDC0C-B729-4FB4-BA2C-ECADB5E7651E}" type="pres">
      <dgm:prSet presAssocID="{4B01566E-BCBA-4ADF-8FAF-D95483F28351}" presName="background" presStyleLbl="node0" presStyleIdx="2" presStyleCnt="4"/>
      <dgm:spPr/>
    </dgm:pt>
    <dgm:pt modelId="{A0973971-5888-47EC-B70F-ADD3DBEF0BB3}" type="pres">
      <dgm:prSet presAssocID="{4B01566E-BCBA-4ADF-8FAF-D95483F28351}" presName="text" presStyleLbl="fgAcc0" presStyleIdx="2" presStyleCnt="4">
        <dgm:presLayoutVars>
          <dgm:chPref val="3"/>
        </dgm:presLayoutVars>
      </dgm:prSet>
      <dgm:spPr/>
    </dgm:pt>
    <dgm:pt modelId="{BD543D87-EEFA-4E33-BE1F-7A773E18096E}" type="pres">
      <dgm:prSet presAssocID="{4B01566E-BCBA-4ADF-8FAF-D95483F28351}" presName="hierChild2" presStyleCnt="0"/>
      <dgm:spPr/>
    </dgm:pt>
    <dgm:pt modelId="{0A11C340-A0DF-47C8-ACDE-8D5807955231}" type="pres">
      <dgm:prSet presAssocID="{5B2A339A-54F2-45D8-B0D3-FBD7F920F226}" presName="hierRoot1" presStyleCnt="0"/>
      <dgm:spPr/>
    </dgm:pt>
    <dgm:pt modelId="{639991DF-0F52-4AE2-A913-F74626A3FBC3}" type="pres">
      <dgm:prSet presAssocID="{5B2A339A-54F2-45D8-B0D3-FBD7F920F226}" presName="composite" presStyleCnt="0"/>
      <dgm:spPr/>
    </dgm:pt>
    <dgm:pt modelId="{0BB6E917-F784-4E4F-AE7E-EA285F543F50}" type="pres">
      <dgm:prSet presAssocID="{5B2A339A-54F2-45D8-B0D3-FBD7F920F226}" presName="background" presStyleLbl="node0" presStyleIdx="3" presStyleCnt="4"/>
      <dgm:spPr/>
    </dgm:pt>
    <dgm:pt modelId="{BC8E0FCB-A35F-4103-B5C0-C9A84B6DD4BE}" type="pres">
      <dgm:prSet presAssocID="{5B2A339A-54F2-45D8-B0D3-FBD7F920F226}" presName="text" presStyleLbl="fgAcc0" presStyleIdx="3" presStyleCnt="4">
        <dgm:presLayoutVars>
          <dgm:chPref val="3"/>
        </dgm:presLayoutVars>
      </dgm:prSet>
      <dgm:spPr/>
    </dgm:pt>
    <dgm:pt modelId="{1AE0A235-2F8E-4241-8562-D388CDBC8262}" type="pres">
      <dgm:prSet presAssocID="{5B2A339A-54F2-45D8-B0D3-FBD7F920F226}" presName="hierChild2" presStyleCnt="0"/>
      <dgm:spPr/>
    </dgm:pt>
  </dgm:ptLst>
  <dgm:cxnLst>
    <dgm:cxn modelId="{57A23212-B9AC-48FC-98E8-074F5A78224E}" type="presOf" srcId="{63CBFA17-FB7E-4BEF-A4C4-95AC9BCA9212}" destId="{025AB70A-E442-442D-B915-07A215B1572A}" srcOrd="0" destOrd="0" presId="urn:microsoft.com/office/officeart/2005/8/layout/hierarchy1"/>
    <dgm:cxn modelId="{12206817-B83F-4DF2-B6B7-3CB83E0678A3}" type="presOf" srcId="{4B01566E-BCBA-4ADF-8FAF-D95483F28351}" destId="{A0973971-5888-47EC-B70F-ADD3DBEF0BB3}" srcOrd="0" destOrd="0" presId="urn:microsoft.com/office/officeart/2005/8/layout/hierarchy1"/>
    <dgm:cxn modelId="{C6082E25-0D5F-4316-B2AD-CF6827814DF6}" srcId="{63CBFA17-FB7E-4BEF-A4C4-95AC9BCA9212}" destId="{5B2A339A-54F2-45D8-B0D3-FBD7F920F226}" srcOrd="3" destOrd="0" parTransId="{E7EF32AA-99CE-4398-8F30-D92C534D13DC}" sibTransId="{57577F14-D6FF-48F9-B9C0-4C87A4AC9AE7}"/>
    <dgm:cxn modelId="{6EBD0095-0CF0-46F1-8D31-C8AF57E1CADC}" srcId="{63CBFA17-FB7E-4BEF-A4C4-95AC9BCA9212}" destId="{4B01566E-BCBA-4ADF-8FAF-D95483F28351}" srcOrd="2" destOrd="0" parTransId="{D2E6CA55-5FCD-48D7-9330-122965ECA022}" sibTransId="{AA674482-2D43-444C-A685-6A1FCDB36049}"/>
    <dgm:cxn modelId="{6E1B7BA8-8B7C-4DAC-9809-D285C3926759}" srcId="{63CBFA17-FB7E-4BEF-A4C4-95AC9BCA9212}" destId="{3CAE7C5B-01B1-44A4-9205-7804144298A3}" srcOrd="0" destOrd="0" parTransId="{A15956A9-B642-4E72-8B64-D2E824125535}" sibTransId="{DB44AC12-D727-40F8-8368-B6743DF95627}"/>
    <dgm:cxn modelId="{8E9FA3D2-7CB6-446B-B87F-5A0986AF0EFB}" srcId="{63CBFA17-FB7E-4BEF-A4C4-95AC9BCA9212}" destId="{FC836970-3393-47B2-B344-BB75FD4BFBCE}" srcOrd="1" destOrd="0" parTransId="{4E24D2F6-49B8-4C11-A8EF-BFA40BBCF1E5}" sibTransId="{CFA1706F-3FB5-49D0-9F9F-C463930F2984}"/>
    <dgm:cxn modelId="{9EF569D3-4486-4386-B155-B0DB6AD89955}" type="presOf" srcId="{5B2A339A-54F2-45D8-B0D3-FBD7F920F226}" destId="{BC8E0FCB-A35F-4103-B5C0-C9A84B6DD4BE}" srcOrd="0" destOrd="0" presId="urn:microsoft.com/office/officeart/2005/8/layout/hierarchy1"/>
    <dgm:cxn modelId="{0B6247E3-14CC-4DD5-B663-C38809624392}" type="presOf" srcId="{FC836970-3393-47B2-B344-BB75FD4BFBCE}" destId="{EAD8972E-70D0-478B-8AD1-F7A16C3C7359}" srcOrd="0" destOrd="0" presId="urn:microsoft.com/office/officeart/2005/8/layout/hierarchy1"/>
    <dgm:cxn modelId="{F108F5F9-C54D-4249-99C8-1614F41C7612}" type="presOf" srcId="{3CAE7C5B-01B1-44A4-9205-7804144298A3}" destId="{DDC532C5-A276-47D2-AF01-E1943E0DDA36}" srcOrd="0" destOrd="0" presId="urn:microsoft.com/office/officeart/2005/8/layout/hierarchy1"/>
    <dgm:cxn modelId="{F23F15E6-43F1-4AD5-BA25-B56AC80863FC}" type="presParOf" srcId="{025AB70A-E442-442D-B915-07A215B1572A}" destId="{B9E55FBF-14D5-4818-8440-CADFBE600393}" srcOrd="0" destOrd="0" presId="urn:microsoft.com/office/officeart/2005/8/layout/hierarchy1"/>
    <dgm:cxn modelId="{F4FE40AF-E1CB-49C5-A4A4-25FB68E0E969}" type="presParOf" srcId="{B9E55FBF-14D5-4818-8440-CADFBE600393}" destId="{89BC8D0B-0355-4F75-AFAF-A04F24B26464}" srcOrd="0" destOrd="0" presId="urn:microsoft.com/office/officeart/2005/8/layout/hierarchy1"/>
    <dgm:cxn modelId="{AA7C627A-A962-464D-A695-6CFD942ED186}" type="presParOf" srcId="{89BC8D0B-0355-4F75-AFAF-A04F24B26464}" destId="{FAA8EAB4-825A-4CD3-8A01-22D6F2BD44D8}" srcOrd="0" destOrd="0" presId="urn:microsoft.com/office/officeart/2005/8/layout/hierarchy1"/>
    <dgm:cxn modelId="{A25EED26-BDCD-4CA3-B01B-E1EFB68D27C5}" type="presParOf" srcId="{89BC8D0B-0355-4F75-AFAF-A04F24B26464}" destId="{DDC532C5-A276-47D2-AF01-E1943E0DDA36}" srcOrd="1" destOrd="0" presId="urn:microsoft.com/office/officeart/2005/8/layout/hierarchy1"/>
    <dgm:cxn modelId="{E30CB9A3-AC52-40C0-96E9-19BC7BC7E817}" type="presParOf" srcId="{B9E55FBF-14D5-4818-8440-CADFBE600393}" destId="{87C9B0CB-0C37-47E1-9055-2974BF9EAA2E}" srcOrd="1" destOrd="0" presId="urn:microsoft.com/office/officeart/2005/8/layout/hierarchy1"/>
    <dgm:cxn modelId="{A2D3271E-84F2-44AD-AE15-23A92D647654}" type="presParOf" srcId="{025AB70A-E442-442D-B915-07A215B1572A}" destId="{320DAEA4-A89E-4DC5-A852-67740BC2F8DA}" srcOrd="1" destOrd="0" presId="urn:microsoft.com/office/officeart/2005/8/layout/hierarchy1"/>
    <dgm:cxn modelId="{E549BFEB-9CD2-47D1-AAB9-E0B93D22A355}" type="presParOf" srcId="{320DAEA4-A89E-4DC5-A852-67740BC2F8DA}" destId="{3E825A3F-2856-4097-B1F8-2D12C9BFAE64}" srcOrd="0" destOrd="0" presId="urn:microsoft.com/office/officeart/2005/8/layout/hierarchy1"/>
    <dgm:cxn modelId="{348C933D-86CE-4B11-BF3A-56B1181C6A1B}" type="presParOf" srcId="{3E825A3F-2856-4097-B1F8-2D12C9BFAE64}" destId="{2C7852C3-635C-4A22-AF15-D8310C9F96D4}" srcOrd="0" destOrd="0" presId="urn:microsoft.com/office/officeart/2005/8/layout/hierarchy1"/>
    <dgm:cxn modelId="{43814255-8758-4E94-ADF5-B2D13A8CDB48}" type="presParOf" srcId="{3E825A3F-2856-4097-B1F8-2D12C9BFAE64}" destId="{EAD8972E-70D0-478B-8AD1-F7A16C3C7359}" srcOrd="1" destOrd="0" presId="urn:microsoft.com/office/officeart/2005/8/layout/hierarchy1"/>
    <dgm:cxn modelId="{BAB9CB40-BEC3-45D7-A1DD-300798B9205D}" type="presParOf" srcId="{320DAEA4-A89E-4DC5-A852-67740BC2F8DA}" destId="{AE5497AF-D773-4497-8501-BE60B324B373}" srcOrd="1" destOrd="0" presId="urn:microsoft.com/office/officeart/2005/8/layout/hierarchy1"/>
    <dgm:cxn modelId="{EF1D87F2-FB80-4381-8F9B-5BE842C87E8B}" type="presParOf" srcId="{025AB70A-E442-442D-B915-07A215B1572A}" destId="{9C21A2A2-0FBA-4778-BA63-8CA3C5D0E179}" srcOrd="2" destOrd="0" presId="urn:microsoft.com/office/officeart/2005/8/layout/hierarchy1"/>
    <dgm:cxn modelId="{685F8504-DB65-4C01-A9EE-B7A61CD705E1}" type="presParOf" srcId="{9C21A2A2-0FBA-4778-BA63-8CA3C5D0E179}" destId="{0B5CB297-D219-46A0-AC1B-CEB4D9839E55}" srcOrd="0" destOrd="0" presId="urn:microsoft.com/office/officeart/2005/8/layout/hierarchy1"/>
    <dgm:cxn modelId="{1C8F5AFF-0498-483E-B6BA-943A031F6786}" type="presParOf" srcId="{0B5CB297-D219-46A0-AC1B-CEB4D9839E55}" destId="{AEFCDC0C-B729-4FB4-BA2C-ECADB5E7651E}" srcOrd="0" destOrd="0" presId="urn:microsoft.com/office/officeart/2005/8/layout/hierarchy1"/>
    <dgm:cxn modelId="{1DB0F5E8-FBA7-40D4-B946-03FA19A28719}" type="presParOf" srcId="{0B5CB297-D219-46A0-AC1B-CEB4D9839E55}" destId="{A0973971-5888-47EC-B70F-ADD3DBEF0BB3}" srcOrd="1" destOrd="0" presId="urn:microsoft.com/office/officeart/2005/8/layout/hierarchy1"/>
    <dgm:cxn modelId="{66899FBF-0DAD-48C4-8E5C-0B688F74ED83}" type="presParOf" srcId="{9C21A2A2-0FBA-4778-BA63-8CA3C5D0E179}" destId="{BD543D87-EEFA-4E33-BE1F-7A773E18096E}" srcOrd="1" destOrd="0" presId="urn:microsoft.com/office/officeart/2005/8/layout/hierarchy1"/>
    <dgm:cxn modelId="{CBE36CFD-83B7-4C2E-A8CB-F68EC922726E}" type="presParOf" srcId="{025AB70A-E442-442D-B915-07A215B1572A}" destId="{0A11C340-A0DF-47C8-ACDE-8D5807955231}" srcOrd="3" destOrd="0" presId="urn:microsoft.com/office/officeart/2005/8/layout/hierarchy1"/>
    <dgm:cxn modelId="{CA286F98-8455-428F-B097-DD3001E68F56}" type="presParOf" srcId="{0A11C340-A0DF-47C8-ACDE-8D5807955231}" destId="{639991DF-0F52-4AE2-A913-F74626A3FBC3}" srcOrd="0" destOrd="0" presId="urn:microsoft.com/office/officeart/2005/8/layout/hierarchy1"/>
    <dgm:cxn modelId="{812B1BEC-853C-405A-9440-1DBA342923B6}" type="presParOf" srcId="{639991DF-0F52-4AE2-A913-F74626A3FBC3}" destId="{0BB6E917-F784-4E4F-AE7E-EA285F543F50}" srcOrd="0" destOrd="0" presId="urn:microsoft.com/office/officeart/2005/8/layout/hierarchy1"/>
    <dgm:cxn modelId="{61B2E4D6-D523-4981-AFAF-8BEF47327DE8}" type="presParOf" srcId="{639991DF-0F52-4AE2-A913-F74626A3FBC3}" destId="{BC8E0FCB-A35F-4103-B5C0-C9A84B6DD4BE}" srcOrd="1" destOrd="0" presId="urn:microsoft.com/office/officeart/2005/8/layout/hierarchy1"/>
    <dgm:cxn modelId="{9E84BA17-A875-4C67-9563-ADE5E2024B54}" type="presParOf" srcId="{0A11C340-A0DF-47C8-ACDE-8D5807955231}" destId="{1AE0A235-2F8E-4241-8562-D388CDBC826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D27CDC9-2076-4A9F-96E8-21A4D3F011C8}" type="doc">
      <dgm:prSet loTypeId="urn:microsoft.com/office/officeart/2005/8/layout/defaul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5965F87-ACE9-4332-8F97-745C306055A5}">
      <dgm:prSet/>
      <dgm:spPr/>
      <dgm:t>
        <a:bodyPr/>
        <a:lstStyle/>
        <a:p>
          <a:r>
            <a:rPr lang="es-ES">
              <a:latin typeface="Segoe UI" panose="020B0502040204020203" pitchFamily="34" charset="0"/>
              <a:cs typeface="Segoe UI" panose="020B0502040204020203" pitchFamily="34" charset="0"/>
            </a:rPr>
            <a:t>Azure AI Foundry es una plataforma unificada de Microsoft para diseñar, personalizar, orquestar y desplegar aplicaciones de IA y agentes inteligentes.</a:t>
          </a:r>
        </a:p>
      </dgm:t>
    </dgm:pt>
    <dgm:pt modelId="{39BA934F-076F-4834-B03F-43AE70BE9C69}" type="parTrans" cxnId="{755BB0C4-1DE6-4183-A682-720B72D428F7}">
      <dgm:prSet/>
      <dgm:spPr/>
      <dgm:t>
        <a:bodyPr/>
        <a:lstStyle/>
        <a:p>
          <a:endParaRPr lang="es-E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C5138057-FA3C-46D8-887E-D46C8E770891}" type="sibTrans" cxnId="{755BB0C4-1DE6-4183-A682-720B72D428F7}">
      <dgm:prSet/>
      <dgm:spPr/>
      <dgm:t>
        <a:bodyPr/>
        <a:lstStyle/>
        <a:p>
          <a:endParaRPr lang="es-E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A69F0CAC-392F-4801-A49D-01055E0E9A57}">
      <dgm:prSet/>
      <dgm:spPr/>
      <dgm:t>
        <a:bodyPr/>
        <a:lstStyle/>
        <a:p>
          <a:r>
            <a:rPr lang="es-ES">
              <a:latin typeface="Segoe UI" panose="020B0502040204020203" pitchFamily="34" charset="0"/>
              <a:cs typeface="Segoe UI" panose="020B0502040204020203" pitchFamily="34" charset="0"/>
            </a:rPr>
            <a:t>Permite combinar modelos, flujos, herramientas y datos bajo un mismo ecosistema.</a:t>
          </a:r>
        </a:p>
      </dgm:t>
    </dgm:pt>
    <dgm:pt modelId="{4784D4EB-423D-4DB0-A699-6BBE3187558F}" type="parTrans" cxnId="{43A98BD4-9261-499E-8EB6-9308E58F9653}">
      <dgm:prSet/>
      <dgm:spPr/>
      <dgm:t>
        <a:bodyPr/>
        <a:lstStyle/>
        <a:p>
          <a:endParaRPr lang="es-E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CF975AE2-CB4F-4A06-B70C-A0A4551B4F79}" type="sibTrans" cxnId="{43A98BD4-9261-499E-8EB6-9308E58F9653}">
      <dgm:prSet/>
      <dgm:spPr/>
      <dgm:t>
        <a:bodyPr/>
        <a:lstStyle/>
        <a:p>
          <a:endParaRPr lang="es-E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E0CB70ED-F98B-4048-8F9F-1AB5E5650176}">
      <dgm:prSet/>
      <dgm:spPr/>
      <dgm:t>
        <a:bodyPr/>
        <a:lstStyle/>
        <a:p>
          <a:r>
            <a:rPr lang="es-ES">
              <a:latin typeface="Segoe UI" panose="020B0502040204020203" pitchFamily="34" charset="0"/>
              <a:cs typeface="Segoe UI" panose="020B0502040204020203" pitchFamily="34" charset="0"/>
            </a:rPr>
            <a:t>Cuenta con un SDK, un portal visual y componentes reutilizables para facilitar el desarrollo de agentes.</a:t>
          </a:r>
        </a:p>
      </dgm:t>
    </dgm:pt>
    <dgm:pt modelId="{8DCD3D46-7D49-4686-8EB4-B03D2C5144D6}" type="parTrans" cxnId="{4BCA511F-BBD8-4B67-9EA2-B0637B6248CD}">
      <dgm:prSet/>
      <dgm:spPr/>
      <dgm:t>
        <a:bodyPr/>
        <a:lstStyle/>
        <a:p>
          <a:endParaRPr lang="es-E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A3F8AFE9-AF63-4027-8748-E2A22216FEC1}" type="sibTrans" cxnId="{4BCA511F-BBD8-4B67-9EA2-B0637B6248CD}">
      <dgm:prSet/>
      <dgm:spPr/>
      <dgm:t>
        <a:bodyPr/>
        <a:lstStyle/>
        <a:p>
          <a:endParaRPr lang="es-E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1150B6F-CD15-49BB-9D9D-67E99FC29F79}" type="pres">
      <dgm:prSet presAssocID="{1D27CDC9-2076-4A9F-96E8-21A4D3F011C8}" presName="diagram" presStyleCnt="0">
        <dgm:presLayoutVars>
          <dgm:dir/>
          <dgm:resizeHandles val="exact"/>
        </dgm:presLayoutVars>
      </dgm:prSet>
      <dgm:spPr/>
    </dgm:pt>
    <dgm:pt modelId="{150C87C2-E38E-4A31-91ED-AA788EA0C5B2}" type="pres">
      <dgm:prSet presAssocID="{95965F87-ACE9-4332-8F97-745C306055A5}" presName="node" presStyleLbl="node1" presStyleIdx="0" presStyleCnt="3">
        <dgm:presLayoutVars>
          <dgm:bulletEnabled val="1"/>
        </dgm:presLayoutVars>
      </dgm:prSet>
      <dgm:spPr/>
    </dgm:pt>
    <dgm:pt modelId="{E908985D-2E51-495D-B499-4D15DB95EC73}" type="pres">
      <dgm:prSet presAssocID="{C5138057-FA3C-46D8-887E-D46C8E770891}" presName="sibTrans" presStyleCnt="0"/>
      <dgm:spPr/>
    </dgm:pt>
    <dgm:pt modelId="{F80C8CD8-9F70-40D5-80AE-2F5CFA94832A}" type="pres">
      <dgm:prSet presAssocID="{A69F0CAC-392F-4801-A49D-01055E0E9A57}" presName="node" presStyleLbl="node1" presStyleIdx="1" presStyleCnt="3">
        <dgm:presLayoutVars>
          <dgm:bulletEnabled val="1"/>
        </dgm:presLayoutVars>
      </dgm:prSet>
      <dgm:spPr/>
    </dgm:pt>
    <dgm:pt modelId="{759C8381-0A81-4313-B6EB-08D2580E0AB3}" type="pres">
      <dgm:prSet presAssocID="{CF975AE2-CB4F-4A06-B70C-A0A4551B4F79}" presName="sibTrans" presStyleCnt="0"/>
      <dgm:spPr/>
    </dgm:pt>
    <dgm:pt modelId="{A27E3DB9-CB5A-4E89-A63A-0E9BCD3DFBAC}" type="pres">
      <dgm:prSet presAssocID="{E0CB70ED-F98B-4048-8F9F-1AB5E5650176}" presName="node" presStyleLbl="node1" presStyleIdx="2" presStyleCnt="3">
        <dgm:presLayoutVars>
          <dgm:bulletEnabled val="1"/>
        </dgm:presLayoutVars>
      </dgm:prSet>
      <dgm:spPr/>
    </dgm:pt>
  </dgm:ptLst>
  <dgm:cxnLst>
    <dgm:cxn modelId="{C84A2D0D-BD74-4EB9-B7BA-1F0EA5657EFF}" type="presOf" srcId="{E0CB70ED-F98B-4048-8F9F-1AB5E5650176}" destId="{A27E3DB9-CB5A-4E89-A63A-0E9BCD3DFBAC}" srcOrd="0" destOrd="0" presId="urn:microsoft.com/office/officeart/2005/8/layout/default"/>
    <dgm:cxn modelId="{4BCA511F-BBD8-4B67-9EA2-B0637B6248CD}" srcId="{1D27CDC9-2076-4A9F-96E8-21A4D3F011C8}" destId="{E0CB70ED-F98B-4048-8F9F-1AB5E5650176}" srcOrd="2" destOrd="0" parTransId="{8DCD3D46-7D49-4686-8EB4-B03D2C5144D6}" sibTransId="{A3F8AFE9-AF63-4027-8748-E2A22216FEC1}"/>
    <dgm:cxn modelId="{BC963C73-F14A-48C6-BBB3-5DFD5325AEAC}" type="presOf" srcId="{95965F87-ACE9-4332-8F97-745C306055A5}" destId="{150C87C2-E38E-4A31-91ED-AA788EA0C5B2}" srcOrd="0" destOrd="0" presId="urn:microsoft.com/office/officeart/2005/8/layout/default"/>
    <dgm:cxn modelId="{585E878D-64C1-4D76-87B7-574AC52DBDF6}" type="presOf" srcId="{1D27CDC9-2076-4A9F-96E8-21A4D3F011C8}" destId="{21150B6F-CD15-49BB-9D9D-67E99FC29F79}" srcOrd="0" destOrd="0" presId="urn:microsoft.com/office/officeart/2005/8/layout/default"/>
    <dgm:cxn modelId="{8B69C39B-49A9-45DD-BEF1-9187BF2F368A}" type="presOf" srcId="{A69F0CAC-392F-4801-A49D-01055E0E9A57}" destId="{F80C8CD8-9F70-40D5-80AE-2F5CFA94832A}" srcOrd="0" destOrd="0" presId="urn:microsoft.com/office/officeart/2005/8/layout/default"/>
    <dgm:cxn modelId="{755BB0C4-1DE6-4183-A682-720B72D428F7}" srcId="{1D27CDC9-2076-4A9F-96E8-21A4D3F011C8}" destId="{95965F87-ACE9-4332-8F97-745C306055A5}" srcOrd="0" destOrd="0" parTransId="{39BA934F-076F-4834-B03F-43AE70BE9C69}" sibTransId="{C5138057-FA3C-46D8-887E-D46C8E770891}"/>
    <dgm:cxn modelId="{43A98BD4-9261-499E-8EB6-9308E58F9653}" srcId="{1D27CDC9-2076-4A9F-96E8-21A4D3F011C8}" destId="{A69F0CAC-392F-4801-A49D-01055E0E9A57}" srcOrd="1" destOrd="0" parTransId="{4784D4EB-423D-4DB0-A699-6BBE3187558F}" sibTransId="{CF975AE2-CB4F-4A06-B70C-A0A4551B4F79}"/>
    <dgm:cxn modelId="{B4D85D60-8027-4252-B847-59B52169F1BD}" type="presParOf" srcId="{21150B6F-CD15-49BB-9D9D-67E99FC29F79}" destId="{150C87C2-E38E-4A31-91ED-AA788EA0C5B2}" srcOrd="0" destOrd="0" presId="urn:microsoft.com/office/officeart/2005/8/layout/default"/>
    <dgm:cxn modelId="{C0248DA1-DD88-4A0B-9283-7F270870507F}" type="presParOf" srcId="{21150B6F-CD15-49BB-9D9D-67E99FC29F79}" destId="{E908985D-2E51-495D-B499-4D15DB95EC73}" srcOrd="1" destOrd="0" presId="urn:microsoft.com/office/officeart/2005/8/layout/default"/>
    <dgm:cxn modelId="{B7F67245-A1E4-48CF-AEA1-F1D082855E53}" type="presParOf" srcId="{21150B6F-CD15-49BB-9D9D-67E99FC29F79}" destId="{F80C8CD8-9F70-40D5-80AE-2F5CFA94832A}" srcOrd="2" destOrd="0" presId="urn:microsoft.com/office/officeart/2005/8/layout/default"/>
    <dgm:cxn modelId="{BC171C01-3B96-470A-9381-303FF749D35B}" type="presParOf" srcId="{21150B6F-CD15-49BB-9D9D-67E99FC29F79}" destId="{759C8381-0A81-4313-B6EB-08D2580E0AB3}" srcOrd="3" destOrd="0" presId="urn:microsoft.com/office/officeart/2005/8/layout/default"/>
    <dgm:cxn modelId="{5FA3A514-6CC3-4720-A51F-CD091E293029}" type="presParOf" srcId="{21150B6F-CD15-49BB-9D9D-67E99FC29F79}" destId="{A27E3DB9-CB5A-4E89-A63A-0E9BCD3DFBAC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430216B-B674-4A31-A167-9F8FA31702DE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FE1DE125-8467-4243-AFF2-55B1F5163E58}">
      <dgm:prSet phldrT="[Texto]" phldr="0"/>
      <dgm:spPr/>
      <dgm:t>
        <a:bodyPr/>
        <a:lstStyle/>
        <a:p>
          <a:r>
            <a:rPr lang="es-ES" dirty="0">
              <a:latin typeface="Segoe UI" panose="020B0502040204020203" pitchFamily="34" charset="0"/>
              <a:cs typeface="Segoe UI" panose="020B0502040204020203" pitchFamily="34" charset="0"/>
            </a:rPr>
            <a:t>El usuario pregunta</a:t>
          </a:r>
        </a:p>
      </dgm:t>
    </dgm:pt>
    <dgm:pt modelId="{7C7B40F4-935A-41FA-A95C-8A0C4E6905DC}" type="parTrans" cxnId="{7609F1F6-89AA-45F7-BCAE-3FCB681D3530}">
      <dgm:prSet/>
      <dgm:spPr/>
      <dgm:t>
        <a:bodyPr/>
        <a:lstStyle/>
        <a:p>
          <a:endParaRPr lang="es-E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2E5BF33-C310-4620-924C-175E1EA2A629}" type="sibTrans" cxnId="{7609F1F6-89AA-45F7-BCAE-3FCB681D3530}">
      <dgm:prSet/>
      <dgm:spPr/>
      <dgm:t>
        <a:bodyPr/>
        <a:lstStyle/>
        <a:p>
          <a:endParaRPr lang="es-E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ECBA3D40-C7A3-40E2-BC53-A5371AC56996}">
      <dgm:prSet phldrT="[Texto]" phldr="0"/>
      <dgm:spPr/>
      <dgm:t>
        <a:bodyPr/>
        <a:lstStyle/>
        <a:p>
          <a:r>
            <a:rPr lang="es-ES" dirty="0">
              <a:latin typeface="Segoe UI" panose="020B0502040204020203" pitchFamily="34" charset="0"/>
              <a:cs typeface="Segoe UI" panose="020B0502040204020203" pitchFamily="34" charset="0"/>
            </a:rPr>
            <a:t>AI </a:t>
          </a:r>
          <a:r>
            <a:rPr lang="es-ES" dirty="0" err="1">
              <a:latin typeface="Segoe UI" panose="020B0502040204020203" pitchFamily="34" charset="0"/>
              <a:cs typeface="Segoe UI" panose="020B0502040204020203" pitchFamily="34" charset="0"/>
            </a:rPr>
            <a:t>Foundry</a:t>
          </a:r>
          <a:r>
            <a:rPr lang="es-ES" dirty="0">
              <a:latin typeface="Segoe UI" panose="020B0502040204020203" pitchFamily="34" charset="0"/>
              <a:cs typeface="Segoe UI" panose="020B0502040204020203" pitchFamily="34" charset="0"/>
            </a:rPr>
            <a:t> analiza la pregunta</a:t>
          </a:r>
        </a:p>
      </dgm:t>
    </dgm:pt>
    <dgm:pt modelId="{BF668582-EE5D-4CE1-A110-57DFC27DC21D}" type="parTrans" cxnId="{44EA60AA-ECB7-4D03-AAF0-9E0F5F25BA3F}">
      <dgm:prSet/>
      <dgm:spPr/>
      <dgm:t>
        <a:bodyPr/>
        <a:lstStyle/>
        <a:p>
          <a:endParaRPr lang="es-E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ABCDAAD6-03F1-4A3F-B885-109E9E6CD4E3}" type="sibTrans" cxnId="{44EA60AA-ECB7-4D03-AAF0-9E0F5F25BA3F}">
      <dgm:prSet/>
      <dgm:spPr/>
      <dgm:t>
        <a:bodyPr/>
        <a:lstStyle/>
        <a:p>
          <a:endParaRPr lang="es-E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956E7BE2-9DC7-49B2-B1BF-164C7A0925FB}">
      <dgm:prSet phldrT="[Texto]" phldr="0"/>
      <dgm:spPr/>
      <dgm:t>
        <a:bodyPr/>
        <a:lstStyle/>
        <a:p>
          <a:r>
            <a:rPr lang="es-ES" dirty="0">
              <a:latin typeface="Segoe UI" panose="020B0502040204020203" pitchFamily="34" charset="0"/>
              <a:cs typeface="Segoe UI" panose="020B0502040204020203" pitchFamily="34" charset="0"/>
            </a:rPr>
            <a:t>El servidor MCP ejecuta</a:t>
          </a:r>
        </a:p>
      </dgm:t>
    </dgm:pt>
    <dgm:pt modelId="{025CE4D3-B269-4187-BF6D-AADF64A98565}" type="parTrans" cxnId="{2F29F96A-3968-46E7-8BBB-4019C5B54DA9}">
      <dgm:prSet/>
      <dgm:spPr/>
      <dgm:t>
        <a:bodyPr/>
        <a:lstStyle/>
        <a:p>
          <a:endParaRPr lang="es-E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BCCEA142-1B87-4754-9602-331209312500}" type="sibTrans" cxnId="{2F29F96A-3968-46E7-8BBB-4019C5B54DA9}">
      <dgm:prSet/>
      <dgm:spPr/>
      <dgm:t>
        <a:bodyPr/>
        <a:lstStyle/>
        <a:p>
          <a:endParaRPr lang="es-E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727930CF-1675-4122-93C4-A3682ADDE90C}">
      <dgm:prSet phldrT="[Texto]" phldr="0"/>
      <dgm:spPr/>
      <dgm:t>
        <a:bodyPr/>
        <a:lstStyle/>
        <a:p>
          <a:r>
            <a:rPr lang="es-ES" dirty="0">
              <a:latin typeface="Segoe UI" panose="020B0502040204020203" pitchFamily="34" charset="0"/>
              <a:cs typeface="Segoe UI" panose="020B0502040204020203" pitchFamily="34" charset="0"/>
            </a:rPr>
            <a:t>La API responde</a:t>
          </a:r>
        </a:p>
      </dgm:t>
    </dgm:pt>
    <dgm:pt modelId="{3CCDD9E0-EA24-4236-AC55-1983E2F25E86}" type="parTrans" cxnId="{75BB4E57-D182-40DF-9130-16C5862E9CC4}">
      <dgm:prSet/>
      <dgm:spPr/>
      <dgm:t>
        <a:bodyPr/>
        <a:lstStyle/>
        <a:p>
          <a:endParaRPr lang="es-E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5E244818-3ED6-4C25-84BC-97CF822972D5}" type="sibTrans" cxnId="{75BB4E57-D182-40DF-9130-16C5862E9CC4}">
      <dgm:prSet/>
      <dgm:spPr/>
      <dgm:t>
        <a:bodyPr/>
        <a:lstStyle/>
        <a:p>
          <a:endParaRPr lang="es-E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00A666FD-1727-48AD-83E9-00836D890654}">
      <dgm:prSet phldrT="[Texto]" phldr="0"/>
      <dgm:spPr/>
      <dgm:t>
        <a:bodyPr/>
        <a:lstStyle/>
        <a:p>
          <a:r>
            <a:rPr lang="es-ES" dirty="0">
              <a:latin typeface="Segoe UI" panose="020B0502040204020203" pitchFamily="34" charset="0"/>
              <a:cs typeface="Segoe UI" panose="020B0502040204020203" pitchFamily="34" charset="0"/>
            </a:rPr>
            <a:t>AI </a:t>
          </a:r>
          <a:r>
            <a:rPr lang="es-ES" dirty="0" err="1">
              <a:latin typeface="Segoe UI" panose="020B0502040204020203" pitchFamily="34" charset="0"/>
              <a:cs typeface="Segoe UI" panose="020B0502040204020203" pitchFamily="34" charset="0"/>
            </a:rPr>
            <a:t>Foundry</a:t>
          </a:r>
          <a:r>
            <a:rPr lang="es-ES" dirty="0">
              <a:latin typeface="Segoe UI" panose="020B0502040204020203" pitchFamily="34" charset="0"/>
              <a:cs typeface="Segoe UI" panose="020B0502040204020203" pitchFamily="34" charset="0"/>
            </a:rPr>
            <a:t> responde de manera contextualizada</a:t>
          </a:r>
        </a:p>
      </dgm:t>
    </dgm:pt>
    <dgm:pt modelId="{D241C04E-799D-494B-8383-EF46B40AED07}" type="parTrans" cxnId="{F8452F30-99AF-4868-9A6A-B4E2C668359D}">
      <dgm:prSet/>
      <dgm:spPr/>
      <dgm:t>
        <a:bodyPr/>
        <a:lstStyle/>
        <a:p>
          <a:endParaRPr lang="es-E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9F215AD-A259-4843-A4F0-CF62A628F091}" type="sibTrans" cxnId="{F8452F30-99AF-4868-9A6A-B4E2C668359D}">
      <dgm:prSet/>
      <dgm:spPr/>
      <dgm:t>
        <a:bodyPr/>
        <a:lstStyle/>
        <a:p>
          <a:endParaRPr lang="es-E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B7165B9B-BC2F-492B-8FCE-AB0757AF4CBF}" type="pres">
      <dgm:prSet presAssocID="{8430216B-B674-4A31-A167-9F8FA31702DE}" presName="cycle" presStyleCnt="0">
        <dgm:presLayoutVars>
          <dgm:dir/>
          <dgm:resizeHandles val="exact"/>
        </dgm:presLayoutVars>
      </dgm:prSet>
      <dgm:spPr/>
    </dgm:pt>
    <dgm:pt modelId="{647710EB-E8F9-4FBE-A570-96985303D058}" type="pres">
      <dgm:prSet presAssocID="{FE1DE125-8467-4243-AFF2-55B1F5163E58}" presName="node" presStyleLbl="node1" presStyleIdx="0" presStyleCnt="5">
        <dgm:presLayoutVars>
          <dgm:bulletEnabled val="1"/>
        </dgm:presLayoutVars>
      </dgm:prSet>
      <dgm:spPr/>
    </dgm:pt>
    <dgm:pt modelId="{DF45052F-694D-4EAD-95FF-DE69A77F01F3}" type="pres">
      <dgm:prSet presAssocID="{22E5BF33-C310-4620-924C-175E1EA2A629}" presName="sibTrans" presStyleLbl="sibTrans2D1" presStyleIdx="0" presStyleCnt="5"/>
      <dgm:spPr/>
    </dgm:pt>
    <dgm:pt modelId="{A7D72839-28F6-4AD2-84CA-6A35B2AA09A7}" type="pres">
      <dgm:prSet presAssocID="{22E5BF33-C310-4620-924C-175E1EA2A629}" presName="connectorText" presStyleLbl="sibTrans2D1" presStyleIdx="0" presStyleCnt="5"/>
      <dgm:spPr/>
    </dgm:pt>
    <dgm:pt modelId="{565A3FBE-4C97-4E10-8E27-B57F712A6F12}" type="pres">
      <dgm:prSet presAssocID="{ECBA3D40-C7A3-40E2-BC53-A5371AC56996}" presName="node" presStyleLbl="node1" presStyleIdx="1" presStyleCnt="5">
        <dgm:presLayoutVars>
          <dgm:bulletEnabled val="1"/>
        </dgm:presLayoutVars>
      </dgm:prSet>
      <dgm:spPr/>
    </dgm:pt>
    <dgm:pt modelId="{7D00226D-D3A1-4A8C-B944-50C0B1AC78EC}" type="pres">
      <dgm:prSet presAssocID="{ABCDAAD6-03F1-4A3F-B885-109E9E6CD4E3}" presName="sibTrans" presStyleLbl="sibTrans2D1" presStyleIdx="1" presStyleCnt="5"/>
      <dgm:spPr/>
    </dgm:pt>
    <dgm:pt modelId="{DC8FF9F3-9A4D-49CA-A553-E51177BACB83}" type="pres">
      <dgm:prSet presAssocID="{ABCDAAD6-03F1-4A3F-B885-109E9E6CD4E3}" presName="connectorText" presStyleLbl="sibTrans2D1" presStyleIdx="1" presStyleCnt="5"/>
      <dgm:spPr/>
    </dgm:pt>
    <dgm:pt modelId="{17610B9B-51E5-42DC-ABE6-14E7C965DD98}" type="pres">
      <dgm:prSet presAssocID="{956E7BE2-9DC7-49B2-B1BF-164C7A0925FB}" presName="node" presStyleLbl="node1" presStyleIdx="2" presStyleCnt="5">
        <dgm:presLayoutVars>
          <dgm:bulletEnabled val="1"/>
        </dgm:presLayoutVars>
      </dgm:prSet>
      <dgm:spPr/>
    </dgm:pt>
    <dgm:pt modelId="{A96ECBBA-D010-4DF1-A40B-AE4990E758D0}" type="pres">
      <dgm:prSet presAssocID="{BCCEA142-1B87-4754-9602-331209312500}" presName="sibTrans" presStyleLbl="sibTrans2D1" presStyleIdx="2" presStyleCnt="5"/>
      <dgm:spPr/>
    </dgm:pt>
    <dgm:pt modelId="{E13D968B-F565-4DD5-9DFF-4755FEB6F18E}" type="pres">
      <dgm:prSet presAssocID="{BCCEA142-1B87-4754-9602-331209312500}" presName="connectorText" presStyleLbl="sibTrans2D1" presStyleIdx="2" presStyleCnt="5"/>
      <dgm:spPr/>
    </dgm:pt>
    <dgm:pt modelId="{50674C48-1183-4E86-B80D-5FD8C0AFD133}" type="pres">
      <dgm:prSet presAssocID="{727930CF-1675-4122-93C4-A3682ADDE90C}" presName="node" presStyleLbl="node1" presStyleIdx="3" presStyleCnt="5">
        <dgm:presLayoutVars>
          <dgm:bulletEnabled val="1"/>
        </dgm:presLayoutVars>
      </dgm:prSet>
      <dgm:spPr/>
    </dgm:pt>
    <dgm:pt modelId="{7E9F935F-0567-4327-8832-DD85A277C60F}" type="pres">
      <dgm:prSet presAssocID="{5E244818-3ED6-4C25-84BC-97CF822972D5}" presName="sibTrans" presStyleLbl="sibTrans2D1" presStyleIdx="3" presStyleCnt="5"/>
      <dgm:spPr/>
    </dgm:pt>
    <dgm:pt modelId="{08E452E3-5E44-44EB-BAB8-ED035D211AB3}" type="pres">
      <dgm:prSet presAssocID="{5E244818-3ED6-4C25-84BC-97CF822972D5}" presName="connectorText" presStyleLbl="sibTrans2D1" presStyleIdx="3" presStyleCnt="5"/>
      <dgm:spPr/>
    </dgm:pt>
    <dgm:pt modelId="{C06534C9-DA98-408E-BABE-97EC5775B4B0}" type="pres">
      <dgm:prSet presAssocID="{00A666FD-1727-48AD-83E9-00836D890654}" presName="node" presStyleLbl="node1" presStyleIdx="4" presStyleCnt="5">
        <dgm:presLayoutVars>
          <dgm:bulletEnabled val="1"/>
        </dgm:presLayoutVars>
      </dgm:prSet>
      <dgm:spPr/>
    </dgm:pt>
    <dgm:pt modelId="{021C7A19-B4E1-4245-83C5-187C215743F9}" type="pres">
      <dgm:prSet presAssocID="{29F215AD-A259-4843-A4F0-CF62A628F091}" presName="sibTrans" presStyleLbl="sibTrans2D1" presStyleIdx="4" presStyleCnt="5"/>
      <dgm:spPr/>
    </dgm:pt>
    <dgm:pt modelId="{73F0738E-F0B9-4C73-8A50-DABF477A335D}" type="pres">
      <dgm:prSet presAssocID="{29F215AD-A259-4843-A4F0-CF62A628F091}" presName="connectorText" presStyleLbl="sibTrans2D1" presStyleIdx="4" presStyleCnt="5"/>
      <dgm:spPr/>
    </dgm:pt>
  </dgm:ptLst>
  <dgm:cxnLst>
    <dgm:cxn modelId="{68D7C714-8F7F-4E25-B13A-B8D4CB17C335}" type="presOf" srcId="{ABCDAAD6-03F1-4A3F-B885-109E9E6CD4E3}" destId="{7D00226D-D3A1-4A8C-B944-50C0B1AC78EC}" srcOrd="0" destOrd="0" presId="urn:microsoft.com/office/officeart/2005/8/layout/cycle2"/>
    <dgm:cxn modelId="{871B8D21-1566-4FDF-A8A8-35C26C728E16}" type="presOf" srcId="{956E7BE2-9DC7-49B2-B1BF-164C7A0925FB}" destId="{17610B9B-51E5-42DC-ABE6-14E7C965DD98}" srcOrd="0" destOrd="0" presId="urn:microsoft.com/office/officeart/2005/8/layout/cycle2"/>
    <dgm:cxn modelId="{F8452F30-99AF-4868-9A6A-B4E2C668359D}" srcId="{8430216B-B674-4A31-A167-9F8FA31702DE}" destId="{00A666FD-1727-48AD-83E9-00836D890654}" srcOrd="4" destOrd="0" parTransId="{D241C04E-799D-494B-8383-EF46B40AED07}" sibTransId="{29F215AD-A259-4843-A4F0-CF62A628F091}"/>
    <dgm:cxn modelId="{D3E32632-CD41-4682-A6B9-A6D39BF0123E}" type="presOf" srcId="{ABCDAAD6-03F1-4A3F-B885-109E9E6CD4E3}" destId="{DC8FF9F3-9A4D-49CA-A553-E51177BACB83}" srcOrd="1" destOrd="0" presId="urn:microsoft.com/office/officeart/2005/8/layout/cycle2"/>
    <dgm:cxn modelId="{2F29F96A-3968-46E7-8BBB-4019C5B54DA9}" srcId="{8430216B-B674-4A31-A167-9F8FA31702DE}" destId="{956E7BE2-9DC7-49B2-B1BF-164C7A0925FB}" srcOrd="2" destOrd="0" parTransId="{025CE4D3-B269-4187-BF6D-AADF64A98565}" sibTransId="{BCCEA142-1B87-4754-9602-331209312500}"/>
    <dgm:cxn modelId="{27E1EF70-731C-4D33-9AE2-05EB5DC7CBA8}" type="presOf" srcId="{ECBA3D40-C7A3-40E2-BC53-A5371AC56996}" destId="{565A3FBE-4C97-4E10-8E27-B57F712A6F12}" srcOrd="0" destOrd="0" presId="urn:microsoft.com/office/officeart/2005/8/layout/cycle2"/>
    <dgm:cxn modelId="{984F9073-B5D5-4554-B6A7-D6258542C49A}" type="presOf" srcId="{29F215AD-A259-4843-A4F0-CF62A628F091}" destId="{73F0738E-F0B9-4C73-8A50-DABF477A335D}" srcOrd="1" destOrd="0" presId="urn:microsoft.com/office/officeart/2005/8/layout/cycle2"/>
    <dgm:cxn modelId="{75BB4E57-D182-40DF-9130-16C5862E9CC4}" srcId="{8430216B-B674-4A31-A167-9F8FA31702DE}" destId="{727930CF-1675-4122-93C4-A3682ADDE90C}" srcOrd="3" destOrd="0" parTransId="{3CCDD9E0-EA24-4236-AC55-1983E2F25E86}" sibTransId="{5E244818-3ED6-4C25-84BC-97CF822972D5}"/>
    <dgm:cxn modelId="{EA7BA97B-06DD-4B06-ADFF-2761D2496C85}" type="presOf" srcId="{22E5BF33-C310-4620-924C-175E1EA2A629}" destId="{A7D72839-28F6-4AD2-84CA-6A35B2AA09A7}" srcOrd="1" destOrd="0" presId="urn:microsoft.com/office/officeart/2005/8/layout/cycle2"/>
    <dgm:cxn modelId="{EBC15582-0093-4BD0-93FE-FDB1CD8E82E7}" type="presOf" srcId="{29F215AD-A259-4843-A4F0-CF62A628F091}" destId="{021C7A19-B4E1-4245-83C5-187C215743F9}" srcOrd="0" destOrd="0" presId="urn:microsoft.com/office/officeart/2005/8/layout/cycle2"/>
    <dgm:cxn modelId="{7AE8CC95-B4DC-4F36-BDE0-C74A3C2115CE}" type="presOf" srcId="{727930CF-1675-4122-93C4-A3682ADDE90C}" destId="{50674C48-1183-4E86-B80D-5FD8C0AFD133}" srcOrd="0" destOrd="0" presId="urn:microsoft.com/office/officeart/2005/8/layout/cycle2"/>
    <dgm:cxn modelId="{0FAD9C99-3FC0-478E-95C0-C0ABDA7E59D6}" type="presOf" srcId="{22E5BF33-C310-4620-924C-175E1EA2A629}" destId="{DF45052F-694D-4EAD-95FF-DE69A77F01F3}" srcOrd="0" destOrd="0" presId="urn:microsoft.com/office/officeart/2005/8/layout/cycle2"/>
    <dgm:cxn modelId="{44EA60AA-ECB7-4D03-AAF0-9E0F5F25BA3F}" srcId="{8430216B-B674-4A31-A167-9F8FA31702DE}" destId="{ECBA3D40-C7A3-40E2-BC53-A5371AC56996}" srcOrd="1" destOrd="0" parTransId="{BF668582-EE5D-4CE1-A110-57DFC27DC21D}" sibTransId="{ABCDAAD6-03F1-4A3F-B885-109E9E6CD4E3}"/>
    <dgm:cxn modelId="{366C3DB1-79DB-4703-B900-A064EB2EB67E}" type="presOf" srcId="{00A666FD-1727-48AD-83E9-00836D890654}" destId="{C06534C9-DA98-408E-BABE-97EC5775B4B0}" srcOrd="0" destOrd="0" presId="urn:microsoft.com/office/officeart/2005/8/layout/cycle2"/>
    <dgm:cxn modelId="{F7020BBB-5C4D-44F8-BDA4-F2C203D8202C}" type="presOf" srcId="{FE1DE125-8467-4243-AFF2-55B1F5163E58}" destId="{647710EB-E8F9-4FBE-A570-96985303D058}" srcOrd="0" destOrd="0" presId="urn:microsoft.com/office/officeart/2005/8/layout/cycle2"/>
    <dgm:cxn modelId="{BD028FC3-F9EB-4983-8A05-52B09671A4AA}" type="presOf" srcId="{BCCEA142-1B87-4754-9602-331209312500}" destId="{E13D968B-F565-4DD5-9DFF-4755FEB6F18E}" srcOrd="1" destOrd="0" presId="urn:microsoft.com/office/officeart/2005/8/layout/cycle2"/>
    <dgm:cxn modelId="{2B490FC8-BBEA-44A3-81A7-F5EA8FCEAD22}" type="presOf" srcId="{5E244818-3ED6-4C25-84BC-97CF822972D5}" destId="{7E9F935F-0567-4327-8832-DD85A277C60F}" srcOrd="0" destOrd="0" presId="urn:microsoft.com/office/officeart/2005/8/layout/cycle2"/>
    <dgm:cxn modelId="{B3EB79CB-28F3-4A8A-AA0C-44A04383352B}" type="presOf" srcId="{8430216B-B674-4A31-A167-9F8FA31702DE}" destId="{B7165B9B-BC2F-492B-8FCE-AB0757AF4CBF}" srcOrd="0" destOrd="0" presId="urn:microsoft.com/office/officeart/2005/8/layout/cycle2"/>
    <dgm:cxn modelId="{E9F848E0-E3D8-4327-B732-84370B7FCF65}" type="presOf" srcId="{BCCEA142-1B87-4754-9602-331209312500}" destId="{A96ECBBA-D010-4DF1-A40B-AE4990E758D0}" srcOrd="0" destOrd="0" presId="urn:microsoft.com/office/officeart/2005/8/layout/cycle2"/>
    <dgm:cxn modelId="{B49FE4E6-48F2-4ECE-A2E2-7AA1017A1BFE}" type="presOf" srcId="{5E244818-3ED6-4C25-84BC-97CF822972D5}" destId="{08E452E3-5E44-44EB-BAB8-ED035D211AB3}" srcOrd="1" destOrd="0" presId="urn:microsoft.com/office/officeart/2005/8/layout/cycle2"/>
    <dgm:cxn modelId="{7609F1F6-89AA-45F7-BCAE-3FCB681D3530}" srcId="{8430216B-B674-4A31-A167-9F8FA31702DE}" destId="{FE1DE125-8467-4243-AFF2-55B1F5163E58}" srcOrd="0" destOrd="0" parTransId="{7C7B40F4-935A-41FA-A95C-8A0C4E6905DC}" sibTransId="{22E5BF33-C310-4620-924C-175E1EA2A629}"/>
    <dgm:cxn modelId="{ECF8234F-4FF3-419B-AA84-CC70BFF8A2D6}" type="presParOf" srcId="{B7165B9B-BC2F-492B-8FCE-AB0757AF4CBF}" destId="{647710EB-E8F9-4FBE-A570-96985303D058}" srcOrd="0" destOrd="0" presId="urn:microsoft.com/office/officeart/2005/8/layout/cycle2"/>
    <dgm:cxn modelId="{C58BC4BE-971E-41EA-9880-B5B5CDB44797}" type="presParOf" srcId="{B7165B9B-BC2F-492B-8FCE-AB0757AF4CBF}" destId="{DF45052F-694D-4EAD-95FF-DE69A77F01F3}" srcOrd="1" destOrd="0" presId="urn:microsoft.com/office/officeart/2005/8/layout/cycle2"/>
    <dgm:cxn modelId="{D6FA39B0-07CE-4681-AED4-02BB75816820}" type="presParOf" srcId="{DF45052F-694D-4EAD-95FF-DE69A77F01F3}" destId="{A7D72839-28F6-4AD2-84CA-6A35B2AA09A7}" srcOrd="0" destOrd="0" presId="urn:microsoft.com/office/officeart/2005/8/layout/cycle2"/>
    <dgm:cxn modelId="{449362AB-DD65-4F7D-8210-3F705475826A}" type="presParOf" srcId="{B7165B9B-BC2F-492B-8FCE-AB0757AF4CBF}" destId="{565A3FBE-4C97-4E10-8E27-B57F712A6F12}" srcOrd="2" destOrd="0" presId="urn:microsoft.com/office/officeart/2005/8/layout/cycle2"/>
    <dgm:cxn modelId="{2493684F-222F-4BE7-ACAB-EFB127609473}" type="presParOf" srcId="{B7165B9B-BC2F-492B-8FCE-AB0757AF4CBF}" destId="{7D00226D-D3A1-4A8C-B944-50C0B1AC78EC}" srcOrd="3" destOrd="0" presId="urn:microsoft.com/office/officeart/2005/8/layout/cycle2"/>
    <dgm:cxn modelId="{FB91F1DA-C307-47B7-B3FE-26A490139FC9}" type="presParOf" srcId="{7D00226D-D3A1-4A8C-B944-50C0B1AC78EC}" destId="{DC8FF9F3-9A4D-49CA-A553-E51177BACB83}" srcOrd="0" destOrd="0" presId="urn:microsoft.com/office/officeart/2005/8/layout/cycle2"/>
    <dgm:cxn modelId="{B3994FD0-E2EB-4881-8DB4-4D316D3179CC}" type="presParOf" srcId="{B7165B9B-BC2F-492B-8FCE-AB0757AF4CBF}" destId="{17610B9B-51E5-42DC-ABE6-14E7C965DD98}" srcOrd="4" destOrd="0" presId="urn:microsoft.com/office/officeart/2005/8/layout/cycle2"/>
    <dgm:cxn modelId="{30BAE6DA-8737-400B-9405-8B66D22E57A4}" type="presParOf" srcId="{B7165B9B-BC2F-492B-8FCE-AB0757AF4CBF}" destId="{A96ECBBA-D010-4DF1-A40B-AE4990E758D0}" srcOrd="5" destOrd="0" presId="urn:microsoft.com/office/officeart/2005/8/layout/cycle2"/>
    <dgm:cxn modelId="{5CC0AA3E-E688-4BD2-81DF-6CA6DD4DD102}" type="presParOf" srcId="{A96ECBBA-D010-4DF1-A40B-AE4990E758D0}" destId="{E13D968B-F565-4DD5-9DFF-4755FEB6F18E}" srcOrd="0" destOrd="0" presId="urn:microsoft.com/office/officeart/2005/8/layout/cycle2"/>
    <dgm:cxn modelId="{EAE8743B-D8EE-4033-90EF-6A8C2E01EFFB}" type="presParOf" srcId="{B7165B9B-BC2F-492B-8FCE-AB0757AF4CBF}" destId="{50674C48-1183-4E86-B80D-5FD8C0AFD133}" srcOrd="6" destOrd="0" presId="urn:microsoft.com/office/officeart/2005/8/layout/cycle2"/>
    <dgm:cxn modelId="{3510F83B-87D1-42D4-9D22-3DB8D190A3B8}" type="presParOf" srcId="{B7165B9B-BC2F-492B-8FCE-AB0757AF4CBF}" destId="{7E9F935F-0567-4327-8832-DD85A277C60F}" srcOrd="7" destOrd="0" presId="urn:microsoft.com/office/officeart/2005/8/layout/cycle2"/>
    <dgm:cxn modelId="{19259340-70C9-4AE9-8D06-BD048457438D}" type="presParOf" srcId="{7E9F935F-0567-4327-8832-DD85A277C60F}" destId="{08E452E3-5E44-44EB-BAB8-ED035D211AB3}" srcOrd="0" destOrd="0" presId="urn:microsoft.com/office/officeart/2005/8/layout/cycle2"/>
    <dgm:cxn modelId="{877191F0-7EA8-44E3-97BF-4B46C71AF5DA}" type="presParOf" srcId="{B7165B9B-BC2F-492B-8FCE-AB0757AF4CBF}" destId="{C06534C9-DA98-408E-BABE-97EC5775B4B0}" srcOrd="8" destOrd="0" presId="urn:microsoft.com/office/officeart/2005/8/layout/cycle2"/>
    <dgm:cxn modelId="{EC92D810-5727-4C7A-99D4-F27B67F7C990}" type="presParOf" srcId="{B7165B9B-BC2F-492B-8FCE-AB0757AF4CBF}" destId="{021C7A19-B4E1-4245-83C5-187C215743F9}" srcOrd="9" destOrd="0" presId="urn:microsoft.com/office/officeart/2005/8/layout/cycle2"/>
    <dgm:cxn modelId="{122E198D-477B-433F-BA2F-5DBE73CFD5F8}" type="presParOf" srcId="{021C7A19-B4E1-4245-83C5-187C215743F9}" destId="{73F0738E-F0B9-4C73-8A50-DABF477A335D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AD515E-3493-463F-A16D-DBAF8C9D46D1}">
      <dsp:nvSpPr>
        <dsp:cNvPr id="0" name=""/>
        <dsp:cNvSpPr/>
      </dsp:nvSpPr>
      <dsp:spPr>
        <a:xfrm>
          <a:off x="51" y="215047"/>
          <a:ext cx="4913783" cy="8640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/>
            <a:t>Estándar</a:t>
          </a:r>
        </a:p>
      </dsp:txBody>
      <dsp:txXfrm>
        <a:off x="51" y="215047"/>
        <a:ext cx="4913783" cy="864000"/>
      </dsp:txXfrm>
    </dsp:sp>
    <dsp:sp modelId="{F7B9370C-8804-4C35-B310-6BBB763194AB}">
      <dsp:nvSpPr>
        <dsp:cNvPr id="0" name=""/>
        <dsp:cNvSpPr/>
      </dsp:nvSpPr>
      <dsp:spPr>
        <a:xfrm>
          <a:off x="51" y="1079047"/>
          <a:ext cx="4913783" cy="3057243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3000" kern="1200" dirty="0"/>
            <a:t>Incluidas en Business Central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3000" kern="1200" dirty="0"/>
            <a:t>No necesitan desarrollo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3000" kern="1200" dirty="0"/>
            <a:t>Perfectas para integraciones rápidas</a:t>
          </a:r>
        </a:p>
      </dsp:txBody>
      <dsp:txXfrm>
        <a:off x="51" y="1079047"/>
        <a:ext cx="4913783" cy="3057243"/>
      </dsp:txXfrm>
    </dsp:sp>
    <dsp:sp modelId="{CC6B21FD-0FDA-4248-BFF0-98B1CAE28281}">
      <dsp:nvSpPr>
        <dsp:cNvPr id="0" name=""/>
        <dsp:cNvSpPr/>
      </dsp:nvSpPr>
      <dsp:spPr>
        <a:xfrm>
          <a:off x="5601764" y="215047"/>
          <a:ext cx="4913783" cy="864000"/>
        </a:xfrm>
        <a:prstGeom prst="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/>
            <a:t>Personalizadas</a:t>
          </a:r>
        </a:p>
      </dsp:txBody>
      <dsp:txXfrm>
        <a:off x="5601764" y="215047"/>
        <a:ext cx="4913783" cy="864000"/>
      </dsp:txXfrm>
    </dsp:sp>
    <dsp:sp modelId="{76AF54CA-DE04-44B4-9752-1C00E10CCBA6}">
      <dsp:nvSpPr>
        <dsp:cNvPr id="0" name=""/>
        <dsp:cNvSpPr/>
      </dsp:nvSpPr>
      <dsp:spPr>
        <a:xfrm>
          <a:off x="5601764" y="1079047"/>
          <a:ext cx="4913783" cy="3057243"/>
        </a:xfrm>
        <a:prstGeom prst="rect">
          <a:avLst/>
        </a:prstGeom>
        <a:solidFill>
          <a:schemeClr val="accent5">
            <a:tint val="40000"/>
            <a:alpha val="90000"/>
            <a:hueOff val="-11944666"/>
            <a:satOff val="2667"/>
            <a:lumOff val="401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11944666"/>
              <a:satOff val="2667"/>
              <a:lumOff val="40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3000" kern="1200" dirty="0"/>
            <a:t>Creadas a medida por desarrolladores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3000" kern="1200" dirty="0"/>
            <a:t>Cuando el estándar no cubre las necesidades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3000" kern="1200" dirty="0"/>
            <a:t>Requieren mantenimiento adicional</a:t>
          </a:r>
        </a:p>
      </dsp:txBody>
      <dsp:txXfrm>
        <a:off x="5601764" y="1079047"/>
        <a:ext cx="4913783" cy="30572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B1BD5A-5437-493F-9317-CC3567A84658}">
      <dsp:nvSpPr>
        <dsp:cNvPr id="0" name=""/>
        <dsp:cNvSpPr/>
      </dsp:nvSpPr>
      <dsp:spPr>
        <a:xfrm>
          <a:off x="-6078982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E320C-BD78-41B0-A6F8-69F31D1F8678}">
      <dsp:nvSpPr>
        <dsp:cNvPr id="0" name=""/>
        <dsp:cNvSpPr/>
      </dsp:nvSpPr>
      <dsp:spPr>
        <a:xfrm>
          <a:off x="996086" y="774110"/>
          <a:ext cx="7103330" cy="15480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8729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Un servidor MCP implementa el protocolo y actúa como “puente” entre la IA y tus sistemas.</a:t>
          </a:r>
        </a:p>
      </dsp:txBody>
      <dsp:txXfrm>
        <a:off x="996086" y="774110"/>
        <a:ext cx="7103330" cy="1548004"/>
      </dsp:txXfrm>
    </dsp:sp>
    <dsp:sp modelId="{D30EAF9C-8E3A-428E-84EC-E0695C2C4612}">
      <dsp:nvSpPr>
        <dsp:cNvPr id="0" name=""/>
        <dsp:cNvSpPr/>
      </dsp:nvSpPr>
      <dsp:spPr>
        <a:xfrm>
          <a:off x="28583" y="580610"/>
          <a:ext cx="1935005" cy="1935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835F48-6CD6-4607-B47A-1C3B16B68578}">
      <dsp:nvSpPr>
        <dsp:cNvPr id="0" name=""/>
        <dsp:cNvSpPr/>
      </dsp:nvSpPr>
      <dsp:spPr>
        <a:xfrm>
          <a:off x="996086" y="3096551"/>
          <a:ext cx="7103330" cy="15480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8729" tIns="55880" rIns="55880" bIns="5588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Permite que la IA: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700" kern="1200" dirty="0"/>
            <a:t>Lea y escriba datos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700" kern="1200"/>
            <a:t>Ejecute funciones o procesos</a:t>
          </a:r>
          <a:endParaRPr lang="es-E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700" kern="1200"/>
            <a:t>Interactúe con APIs empresariales (como Business Central)</a:t>
          </a:r>
          <a:endParaRPr lang="es-ES" sz="1700" kern="1200" dirty="0"/>
        </a:p>
      </dsp:txBody>
      <dsp:txXfrm>
        <a:off x="996086" y="3096551"/>
        <a:ext cx="7103330" cy="1548004"/>
      </dsp:txXfrm>
    </dsp:sp>
    <dsp:sp modelId="{DDCE1ECC-D888-4198-A92F-71B1882C9112}">
      <dsp:nvSpPr>
        <dsp:cNvPr id="0" name=""/>
        <dsp:cNvSpPr/>
      </dsp:nvSpPr>
      <dsp:spPr>
        <a:xfrm>
          <a:off x="28583" y="2903050"/>
          <a:ext cx="1935005" cy="1935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A8EAB4-825A-4CD3-8A01-22D6F2BD44D8}">
      <dsp:nvSpPr>
        <dsp:cNvPr id="0" name=""/>
        <dsp:cNvSpPr/>
      </dsp:nvSpPr>
      <dsp:spPr>
        <a:xfrm>
          <a:off x="3080" y="692030"/>
          <a:ext cx="2199649" cy="13967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DC532C5-A276-47D2-AF01-E1943E0DDA36}">
      <dsp:nvSpPr>
        <dsp:cNvPr id="0" name=""/>
        <dsp:cNvSpPr/>
      </dsp:nvSpPr>
      <dsp:spPr>
        <a:xfrm>
          <a:off x="247486" y="924215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✅ Estándar abierto → interoperabilidad garantizada</a:t>
          </a:r>
        </a:p>
      </dsp:txBody>
      <dsp:txXfrm>
        <a:off x="288396" y="965125"/>
        <a:ext cx="2117829" cy="1314957"/>
      </dsp:txXfrm>
    </dsp:sp>
    <dsp:sp modelId="{2C7852C3-635C-4A22-AF15-D8310C9F96D4}">
      <dsp:nvSpPr>
        <dsp:cNvPr id="0" name=""/>
        <dsp:cNvSpPr/>
      </dsp:nvSpPr>
      <dsp:spPr>
        <a:xfrm>
          <a:off x="2691541" y="692030"/>
          <a:ext cx="2199649" cy="13967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AD8972E-70D0-478B-8AD1-F7A16C3C7359}">
      <dsp:nvSpPr>
        <dsp:cNvPr id="0" name=""/>
        <dsp:cNvSpPr/>
      </dsp:nvSpPr>
      <dsp:spPr>
        <a:xfrm>
          <a:off x="2935947" y="924215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✅ Acceso seguro y controlado a datos empresariales</a:t>
          </a:r>
        </a:p>
      </dsp:txBody>
      <dsp:txXfrm>
        <a:off x="2976857" y="965125"/>
        <a:ext cx="2117829" cy="1314957"/>
      </dsp:txXfrm>
    </dsp:sp>
    <dsp:sp modelId="{AEFCDC0C-B729-4FB4-BA2C-ECADB5E7651E}">
      <dsp:nvSpPr>
        <dsp:cNvPr id="0" name=""/>
        <dsp:cNvSpPr/>
      </dsp:nvSpPr>
      <dsp:spPr>
        <a:xfrm>
          <a:off x="5380002" y="692030"/>
          <a:ext cx="2199649" cy="13967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0973971-5888-47EC-B70F-ADD3DBEF0BB3}">
      <dsp:nvSpPr>
        <dsp:cNvPr id="0" name=""/>
        <dsp:cNvSpPr/>
      </dsp:nvSpPr>
      <dsp:spPr>
        <a:xfrm>
          <a:off x="5624408" y="924215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✅ Amplía Business Central sin tocar el núcleo</a:t>
          </a:r>
        </a:p>
      </dsp:txBody>
      <dsp:txXfrm>
        <a:off x="5665318" y="965125"/>
        <a:ext cx="2117829" cy="1314957"/>
      </dsp:txXfrm>
    </dsp:sp>
    <dsp:sp modelId="{0BB6E917-F784-4E4F-AE7E-EA285F543F50}">
      <dsp:nvSpPr>
        <dsp:cNvPr id="0" name=""/>
        <dsp:cNvSpPr/>
      </dsp:nvSpPr>
      <dsp:spPr>
        <a:xfrm>
          <a:off x="8068463" y="692030"/>
          <a:ext cx="2199649" cy="13967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8E0FCB-A35F-4103-B5C0-C9A84B6DD4BE}">
      <dsp:nvSpPr>
        <dsp:cNvPr id="0" name=""/>
        <dsp:cNvSpPr/>
      </dsp:nvSpPr>
      <dsp:spPr>
        <a:xfrm>
          <a:off x="8312869" y="924215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✅ Base ideal para construir agentes inteligentes especializados.</a:t>
          </a:r>
        </a:p>
      </dsp:txBody>
      <dsp:txXfrm>
        <a:off x="8353779" y="965125"/>
        <a:ext cx="2117829" cy="13149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0C87C2-E38E-4A31-91ED-AA788EA0C5B2}">
      <dsp:nvSpPr>
        <dsp:cNvPr id="0" name=""/>
        <dsp:cNvSpPr/>
      </dsp:nvSpPr>
      <dsp:spPr>
        <a:xfrm>
          <a:off x="992" y="194138"/>
          <a:ext cx="3869531" cy="232171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>
              <a:latin typeface="Segoe UI" panose="020B0502040204020203" pitchFamily="34" charset="0"/>
              <a:cs typeface="Segoe UI" panose="020B0502040204020203" pitchFamily="34" charset="0"/>
            </a:rPr>
            <a:t>Azure AI Foundry es una plataforma unificada de Microsoft para diseñar, personalizar, orquestar y desplegar aplicaciones de IA y agentes inteligentes.</a:t>
          </a:r>
        </a:p>
      </dsp:txBody>
      <dsp:txXfrm>
        <a:off x="992" y="194138"/>
        <a:ext cx="3869531" cy="2321718"/>
      </dsp:txXfrm>
    </dsp:sp>
    <dsp:sp modelId="{F80C8CD8-9F70-40D5-80AE-2F5CFA94832A}">
      <dsp:nvSpPr>
        <dsp:cNvPr id="0" name=""/>
        <dsp:cNvSpPr/>
      </dsp:nvSpPr>
      <dsp:spPr>
        <a:xfrm>
          <a:off x="4257476" y="194138"/>
          <a:ext cx="3869531" cy="232171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>
              <a:latin typeface="Segoe UI" panose="020B0502040204020203" pitchFamily="34" charset="0"/>
              <a:cs typeface="Segoe UI" panose="020B0502040204020203" pitchFamily="34" charset="0"/>
            </a:rPr>
            <a:t>Permite combinar modelos, flujos, herramientas y datos bajo un mismo ecosistema.</a:t>
          </a:r>
        </a:p>
      </dsp:txBody>
      <dsp:txXfrm>
        <a:off x="4257476" y="194138"/>
        <a:ext cx="3869531" cy="2321718"/>
      </dsp:txXfrm>
    </dsp:sp>
    <dsp:sp modelId="{A27E3DB9-CB5A-4E89-A63A-0E9BCD3DFBAC}">
      <dsp:nvSpPr>
        <dsp:cNvPr id="0" name=""/>
        <dsp:cNvSpPr/>
      </dsp:nvSpPr>
      <dsp:spPr>
        <a:xfrm>
          <a:off x="2129234" y="2902810"/>
          <a:ext cx="3869531" cy="232171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>
              <a:latin typeface="Segoe UI" panose="020B0502040204020203" pitchFamily="34" charset="0"/>
              <a:cs typeface="Segoe UI" panose="020B0502040204020203" pitchFamily="34" charset="0"/>
            </a:rPr>
            <a:t>Cuenta con un SDK, un portal visual y componentes reutilizables para facilitar el desarrollo de agentes.</a:t>
          </a:r>
        </a:p>
      </dsp:txBody>
      <dsp:txXfrm>
        <a:off x="2129234" y="2902810"/>
        <a:ext cx="3869531" cy="23217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7710EB-E8F9-4FBE-A570-96985303D058}">
      <dsp:nvSpPr>
        <dsp:cNvPr id="0" name=""/>
        <dsp:cNvSpPr/>
      </dsp:nvSpPr>
      <dsp:spPr>
        <a:xfrm>
          <a:off x="3246437" y="534"/>
          <a:ext cx="1635124" cy="163512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latin typeface="Segoe UI" panose="020B0502040204020203" pitchFamily="34" charset="0"/>
              <a:cs typeface="Segoe UI" panose="020B0502040204020203" pitchFamily="34" charset="0"/>
            </a:rPr>
            <a:t>El usuario pregunta</a:t>
          </a:r>
        </a:p>
      </dsp:txBody>
      <dsp:txXfrm>
        <a:off x="3485895" y="239992"/>
        <a:ext cx="1156208" cy="1156208"/>
      </dsp:txXfrm>
    </dsp:sp>
    <dsp:sp modelId="{DF45052F-694D-4EAD-95FF-DE69A77F01F3}">
      <dsp:nvSpPr>
        <dsp:cNvPr id="0" name=""/>
        <dsp:cNvSpPr/>
      </dsp:nvSpPr>
      <dsp:spPr>
        <a:xfrm rot="2160000">
          <a:off x="4830234" y="1257302"/>
          <a:ext cx="436123" cy="551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000" kern="120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4842728" y="1329221"/>
        <a:ext cx="305286" cy="331112"/>
      </dsp:txXfrm>
    </dsp:sp>
    <dsp:sp modelId="{565A3FBE-4C97-4E10-8E27-B57F712A6F12}">
      <dsp:nvSpPr>
        <dsp:cNvPr id="0" name=""/>
        <dsp:cNvSpPr/>
      </dsp:nvSpPr>
      <dsp:spPr>
        <a:xfrm>
          <a:off x="5235001" y="1445310"/>
          <a:ext cx="1635124" cy="163512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latin typeface="Segoe UI" panose="020B0502040204020203" pitchFamily="34" charset="0"/>
              <a:cs typeface="Segoe UI" panose="020B0502040204020203" pitchFamily="34" charset="0"/>
            </a:rPr>
            <a:t>AI </a:t>
          </a:r>
          <a:r>
            <a:rPr lang="es-ES" sz="1200" kern="1200" dirty="0" err="1">
              <a:latin typeface="Segoe UI" panose="020B0502040204020203" pitchFamily="34" charset="0"/>
              <a:cs typeface="Segoe UI" panose="020B0502040204020203" pitchFamily="34" charset="0"/>
            </a:rPr>
            <a:t>Foundry</a:t>
          </a:r>
          <a:r>
            <a:rPr lang="es-ES" sz="1200" kern="1200" dirty="0">
              <a:latin typeface="Segoe UI" panose="020B0502040204020203" pitchFamily="34" charset="0"/>
              <a:cs typeface="Segoe UI" panose="020B0502040204020203" pitchFamily="34" charset="0"/>
            </a:rPr>
            <a:t> analiza la pregunta</a:t>
          </a:r>
        </a:p>
      </dsp:txBody>
      <dsp:txXfrm>
        <a:off x="5474459" y="1684768"/>
        <a:ext cx="1156208" cy="1156208"/>
      </dsp:txXfrm>
    </dsp:sp>
    <dsp:sp modelId="{7D00226D-D3A1-4A8C-B944-50C0B1AC78EC}">
      <dsp:nvSpPr>
        <dsp:cNvPr id="0" name=""/>
        <dsp:cNvSpPr/>
      </dsp:nvSpPr>
      <dsp:spPr>
        <a:xfrm rot="6480000">
          <a:off x="5458534" y="3144055"/>
          <a:ext cx="436123" cy="551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000" kern="120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 rot="10800000">
        <a:off x="5544168" y="3192209"/>
        <a:ext cx="305286" cy="331112"/>
      </dsp:txXfrm>
    </dsp:sp>
    <dsp:sp modelId="{17610B9B-51E5-42DC-ABE6-14E7C965DD98}">
      <dsp:nvSpPr>
        <dsp:cNvPr id="0" name=""/>
        <dsp:cNvSpPr/>
      </dsp:nvSpPr>
      <dsp:spPr>
        <a:xfrm>
          <a:off x="4475437" y="3783007"/>
          <a:ext cx="1635124" cy="163512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latin typeface="Segoe UI" panose="020B0502040204020203" pitchFamily="34" charset="0"/>
              <a:cs typeface="Segoe UI" panose="020B0502040204020203" pitchFamily="34" charset="0"/>
            </a:rPr>
            <a:t>El servidor MCP ejecuta</a:t>
          </a:r>
        </a:p>
      </dsp:txBody>
      <dsp:txXfrm>
        <a:off x="4714895" y="4022465"/>
        <a:ext cx="1156208" cy="1156208"/>
      </dsp:txXfrm>
    </dsp:sp>
    <dsp:sp modelId="{A96ECBBA-D010-4DF1-A40B-AE4990E758D0}">
      <dsp:nvSpPr>
        <dsp:cNvPr id="0" name=""/>
        <dsp:cNvSpPr/>
      </dsp:nvSpPr>
      <dsp:spPr>
        <a:xfrm rot="10800000">
          <a:off x="3858281" y="4324642"/>
          <a:ext cx="436123" cy="551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000" kern="120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 rot="10800000">
        <a:off x="3989118" y="4435013"/>
        <a:ext cx="305286" cy="331112"/>
      </dsp:txXfrm>
    </dsp:sp>
    <dsp:sp modelId="{50674C48-1183-4E86-B80D-5FD8C0AFD133}">
      <dsp:nvSpPr>
        <dsp:cNvPr id="0" name=""/>
        <dsp:cNvSpPr/>
      </dsp:nvSpPr>
      <dsp:spPr>
        <a:xfrm>
          <a:off x="2017437" y="3783007"/>
          <a:ext cx="1635124" cy="163512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latin typeface="Segoe UI" panose="020B0502040204020203" pitchFamily="34" charset="0"/>
              <a:cs typeface="Segoe UI" panose="020B0502040204020203" pitchFamily="34" charset="0"/>
            </a:rPr>
            <a:t>La API responde</a:t>
          </a:r>
        </a:p>
      </dsp:txBody>
      <dsp:txXfrm>
        <a:off x="2256895" y="4022465"/>
        <a:ext cx="1156208" cy="1156208"/>
      </dsp:txXfrm>
    </dsp:sp>
    <dsp:sp modelId="{7E9F935F-0567-4327-8832-DD85A277C60F}">
      <dsp:nvSpPr>
        <dsp:cNvPr id="0" name=""/>
        <dsp:cNvSpPr/>
      </dsp:nvSpPr>
      <dsp:spPr>
        <a:xfrm rot="15120000">
          <a:off x="2240970" y="3167533"/>
          <a:ext cx="436123" cy="551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000" kern="120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 rot="10800000">
        <a:off x="2326604" y="3340121"/>
        <a:ext cx="305286" cy="331112"/>
      </dsp:txXfrm>
    </dsp:sp>
    <dsp:sp modelId="{C06534C9-DA98-408E-BABE-97EC5775B4B0}">
      <dsp:nvSpPr>
        <dsp:cNvPr id="0" name=""/>
        <dsp:cNvSpPr/>
      </dsp:nvSpPr>
      <dsp:spPr>
        <a:xfrm>
          <a:off x="1257873" y="1445310"/>
          <a:ext cx="1635124" cy="163512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latin typeface="Segoe UI" panose="020B0502040204020203" pitchFamily="34" charset="0"/>
              <a:cs typeface="Segoe UI" panose="020B0502040204020203" pitchFamily="34" charset="0"/>
            </a:rPr>
            <a:t>AI </a:t>
          </a:r>
          <a:r>
            <a:rPr lang="es-ES" sz="1200" kern="1200" dirty="0" err="1">
              <a:latin typeface="Segoe UI" panose="020B0502040204020203" pitchFamily="34" charset="0"/>
              <a:cs typeface="Segoe UI" panose="020B0502040204020203" pitchFamily="34" charset="0"/>
            </a:rPr>
            <a:t>Foundry</a:t>
          </a:r>
          <a:r>
            <a:rPr lang="es-ES" sz="1200" kern="1200" dirty="0">
              <a:latin typeface="Segoe UI" panose="020B0502040204020203" pitchFamily="34" charset="0"/>
              <a:cs typeface="Segoe UI" panose="020B0502040204020203" pitchFamily="34" charset="0"/>
            </a:rPr>
            <a:t> responde de manera contextualizada</a:t>
          </a:r>
        </a:p>
      </dsp:txBody>
      <dsp:txXfrm>
        <a:off x="1497331" y="1684768"/>
        <a:ext cx="1156208" cy="1156208"/>
      </dsp:txXfrm>
    </dsp:sp>
    <dsp:sp modelId="{021C7A19-B4E1-4245-83C5-187C215743F9}">
      <dsp:nvSpPr>
        <dsp:cNvPr id="0" name=""/>
        <dsp:cNvSpPr/>
      </dsp:nvSpPr>
      <dsp:spPr>
        <a:xfrm rot="19440000">
          <a:off x="2841670" y="1271812"/>
          <a:ext cx="436123" cy="551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000" kern="120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2854164" y="1420635"/>
        <a:ext cx="305286" cy="3311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5A2A6F-4301-6CD3-82DB-BB399F131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154A7EA-8711-E47F-3B8D-6E3C77F3DF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BBA1A7A-338B-C5FC-E3A0-63ADB571C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19ABB-1801-48CB-A653-80F924ABFB3C}" type="datetimeFigureOut">
              <a:rPr lang="es-ES" smtClean="0"/>
              <a:t>08/10/2025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B7A180-9086-DB76-F3BE-AE09BB3FA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79B954-B7FC-8A8C-895B-B81E84C65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9B12E-ED8F-4CFF-A97B-06B2E47B78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90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E0D3A6-3325-D21B-99B5-0CAD61A71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F76AFF9-BC6F-A56A-835E-CAB43D319E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A4B7D7-B822-D544-8505-861A6A1BD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19ABB-1801-48CB-A653-80F924ABFB3C}" type="datetimeFigureOut">
              <a:rPr lang="es-ES" smtClean="0"/>
              <a:t>08/10/2025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0C7882-B69A-5183-9F34-50EB7185E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6E7D2B-06E2-4637-0925-B992B624F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9B12E-ED8F-4CFF-A97B-06B2E47B78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8436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B3C96A8-4EA1-02C9-D497-389A92030D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4198EA4-EED4-151D-AD6C-25C98953CF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2498E3-FA8C-82F0-7CAE-6B84BE900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19ABB-1801-48CB-A653-80F924ABFB3C}" type="datetimeFigureOut">
              <a:rPr lang="es-ES" smtClean="0"/>
              <a:t>08/10/2025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6B1ABE-138E-6BAA-DBCC-82FD0439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F8E609A-EBAA-5FB0-9556-48E7BA5F1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9B12E-ED8F-4CFF-A97B-06B2E47B78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2754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45026F-00F1-9831-78F4-6BA193AD7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0C41D8-0F1C-1035-1678-AA0038B79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2281F7-19D7-0716-9A41-13D948132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19ABB-1801-48CB-A653-80F924ABFB3C}" type="datetimeFigureOut">
              <a:rPr lang="es-ES" smtClean="0"/>
              <a:t>08/10/2025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373C80-87FB-02D4-19F5-479F82BA8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CBC784A-52EA-D7F5-0645-9FA07B97E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9B12E-ED8F-4CFF-A97B-06B2E47B78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794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87DE53-450D-1ADB-1372-8C9939698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BE19441-CEBA-2852-1D35-559980FB8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93B1E60-35D2-9149-7D96-F900A6BD9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19ABB-1801-48CB-A653-80F924ABFB3C}" type="datetimeFigureOut">
              <a:rPr lang="es-ES" smtClean="0"/>
              <a:t>08/10/2025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3F956F-F7EA-AB70-B256-80CA0D312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E51AB96-40BB-1465-3D54-D77E2D270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9B12E-ED8F-4CFF-A97B-06B2E47B78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4337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7C6F0F-B347-FF81-7188-7846BE8AF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7DEFB1-E158-D5E8-91BE-A15AD281E0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5D672C3-3802-6FB1-49E5-0187EC1250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D389B81-0856-CF51-7AA6-FC5FF2F60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19ABB-1801-48CB-A653-80F924ABFB3C}" type="datetimeFigureOut">
              <a:rPr lang="es-ES" smtClean="0"/>
              <a:t>08/10/2025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0E4DC6B-BD97-079A-D640-D93556A5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F05B7FD-E58C-D48B-A451-241AA5AA8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9B12E-ED8F-4CFF-A97B-06B2E47B78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9352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422747-5480-91ED-86B6-E8A2A203F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9EFF103-ABD4-C3A0-42E3-76928FCE3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101475A-852A-64D0-D3F3-D8540537F5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B6757E0-D6DF-8422-3E06-646610D14A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D6872D5-B10C-B59D-D00C-A536ACADE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26FA182-F6E6-F8D9-F2CE-D05582D4C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19ABB-1801-48CB-A653-80F924ABFB3C}" type="datetimeFigureOut">
              <a:rPr lang="es-ES" smtClean="0"/>
              <a:t>08/10/2025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1D78184-E8A5-1A43-8CB2-B1630FB1E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4BD4E39-9C14-8F4D-8D6B-D2E9C9397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9B12E-ED8F-4CFF-A97B-06B2E47B78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8189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5ED585-32CD-2401-7E4D-D8828019F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40169FC-3C91-C3DF-FA06-1F30EFDFB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19ABB-1801-48CB-A653-80F924ABFB3C}" type="datetimeFigureOut">
              <a:rPr lang="es-ES" smtClean="0"/>
              <a:t>08/10/2025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BCA47E2-B057-2C17-E412-13ADE55CA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64568FE-BCA1-8CED-C221-6AD2A0D2B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9B12E-ED8F-4CFF-A97B-06B2E47B78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8895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D84B299-69CC-E8E0-D970-45188E2CC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19ABB-1801-48CB-A653-80F924ABFB3C}" type="datetimeFigureOut">
              <a:rPr lang="es-ES" smtClean="0"/>
              <a:t>08/10/2025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2469AFB-E7CD-8BDF-5769-8C9000EA1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92E826-B322-2CA2-BCF4-EF01C970C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9B12E-ED8F-4CFF-A97B-06B2E47B78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7582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9F4243-14AE-C7E1-033B-F05BFC507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312722-6063-559E-6DA2-0893A9134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AAC0CDC-6433-DD6F-05DA-4478074293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0E1266B-408E-7571-809C-49720BAA0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19ABB-1801-48CB-A653-80F924ABFB3C}" type="datetimeFigureOut">
              <a:rPr lang="es-ES" smtClean="0"/>
              <a:t>08/10/2025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DFA02FC-43A4-1C9C-CDAD-C9E44D859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B88062B-BA6F-9CD4-6828-B284284E6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9B12E-ED8F-4CFF-A97B-06B2E47B78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7402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C2D80D-22C3-9178-44C8-89F31375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67B6D43-3C19-E5E4-81E0-A662C8CF82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1723B9-A69A-114D-F9E4-7298380F48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F5ACA7D-118F-EA5E-2B28-56C60E2D9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19ABB-1801-48CB-A653-80F924ABFB3C}" type="datetimeFigureOut">
              <a:rPr lang="es-ES" smtClean="0"/>
              <a:t>08/10/2025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E0A7E7C-9770-850C-0738-D40547BE1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4E3845-B34C-5583-5F8B-35AD60F10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9B12E-ED8F-4CFF-A97B-06B2E47B78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9367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D48FACE-641E-06D7-4876-63FB8DBC0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A2CB518-32A3-DE6B-71D9-3305FC448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B56FE20-E3FB-984D-C866-7FD6CD9FE8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D19ABB-1801-48CB-A653-80F924ABFB3C}" type="datetimeFigureOut">
              <a:rPr lang="es-ES" smtClean="0"/>
              <a:t>08/10/2025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BB92E8-73A3-DD96-9FB9-269EC8923D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174484-6D67-5BBB-C833-CE192C76C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19B12E-ED8F-4CFF-A97B-06B2E47B78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1500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s-es/dynamics365/business-central/dev-itpro/api-reference/v2.0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lguidelines.dev/docs/bestpractices/api-page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0C48259-B42B-4B91-1AE3-F89E384A6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8D87182-C8F0-753F-E72B-96FF5E84CBE6}"/>
              </a:ext>
            </a:extLst>
          </p:cNvPr>
          <p:cNvSpPr txBox="1"/>
          <p:nvPr/>
        </p:nvSpPr>
        <p:spPr>
          <a:xfrm>
            <a:off x="6172200" y="804672"/>
            <a:ext cx="5221224" cy="5230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API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/>
                </a:solidFill>
              </a:rPr>
              <a:t>Servidor</a:t>
            </a:r>
            <a:r>
              <a:rPr lang="en-US" dirty="0">
                <a:solidFill>
                  <a:schemeClr val="tx2"/>
                </a:solidFill>
              </a:rPr>
              <a:t> MCP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AI Foundry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Azure BOT y canales</a:t>
            </a:r>
          </a:p>
        </p:txBody>
      </p:sp>
    </p:spTree>
    <p:extLst>
      <p:ext uri="{BB962C8B-B14F-4D97-AF65-F5344CB8AC3E}">
        <p14:creationId xmlns:p14="http://schemas.microsoft.com/office/powerpoint/2010/main" val="3785063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6DD381A-5B50-8B53-DFED-C65307430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¿Qué es AI </a:t>
            </a:r>
            <a:r>
              <a:rPr lang="es-ES" sz="3200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Foundry</a:t>
            </a:r>
            <a:r>
              <a:rPr lang="es-ES" sz="3200" dirty="0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?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AE4FD34D-92D8-84FA-E359-ABAD15124F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999788"/>
              </p:ext>
            </p:extLst>
          </p:nvPr>
        </p:nvGraphicFramePr>
        <p:xfrm>
          <a:off x="2032000" y="133426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4444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0FE95-3739-34A6-1EE8-F71219227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DF415B7-2FB1-EA4F-18B6-FD3EBD4D1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Flujos y nodos</a:t>
            </a:r>
          </a:p>
        </p:txBody>
      </p:sp>
      <p:pic>
        <p:nvPicPr>
          <p:cNvPr id="1026" name="Picture 2" descr="Captura de pantalla de un gráfico acíclico dirigido de ejemplo en el editor de flujos de avisos.">
            <a:extLst>
              <a:ext uri="{FF2B5EF4-FFF2-40B4-BE49-F238E27FC236}">
                <a16:creationId xmlns:a16="http://schemas.microsoft.com/office/drawing/2014/main" id="{0C1A5A21-A068-4328-AADB-237EC02FD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5" y="1690688"/>
            <a:ext cx="10408170" cy="4224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224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6EEB0-707E-AA19-4B43-FDE148E1D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BD2CB45-E058-7788-51F9-0A73898C0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Como fluye la petición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598414D-5E3E-E20D-83B5-261E2BB298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1042457"/>
              </p:ext>
            </p:extLst>
          </p:nvPr>
        </p:nvGraphicFramePr>
        <p:xfrm>
          <a:off x="2032000" y="107420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1531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130812F-BDB3-26D4-47FC-CB74F593E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Ventajas de usar AI </a:t>
            </a:r>
            <a:r>
              <a:rPr lang="es-ES" sz="3200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Foundry</a:t>
            </a:r>
            <a:r>
              <a:rPr lang="es-ES" sz="3200" dirty="0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en este proyecto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5909A02-E424-8DE4-4564-D7B124E59D4B}"/>
              </a:ext>
            </a:extLst>
          </p:cNvPr>
          <p:cNvSpPr>
            <a:spLocks noGrp="1"/>
          </p:cNvSpPr>
          <p:nvPr/>
        </p:nvSpPr>
        <p:spPr>
          <a:xfrm>
            <a:off x="961868" y="1690688"/>
            <a:ext cx="10190813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t>✅ Orquestación modular: puedes cambiar flujos o nodos sin reescribir el agente.</a:t>
            </a:r>
          </a:p>
          <a:p>
            <a:r>
              <a:t>✅ Escalabilidad: múltiples agentes o flujos pueden coexistir y reutilizar herramientas.</a:t>
            </a:r>
          </a:p>
          <a:p>
            <a:r>
              <a:t>✅ Observabilidad: ver qué nodo se ejecutó, logs, métricas y fallos.</a:t>
            </a:r>
          </a:p>
          <a:p>
            <a:r>
              <a:t>✅ Flexibilidad: combinar lógica condicional, contextos y herramientas en un mismo flujo.</a:t>
            </a:r>
          </a:p>
          <a:p>
            <a:r>
              <a:t>✅ Mantenimiento: aislar lógica por nodo facilita evolución y corrección.</a:t>
            </a:r>
          </a:p>
        </p:txBody>
      </p:sp>
    </p:spTree>
    <p:extLst>
      <p:ext uri="{BB962C8B-B14F-4D97-AF65-F5344CB8AC3E}">
        <p14:creationId xmlns:p14="http://schemas.microsoft.com/office/powerpoint/2010/main" val="2412329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BCBF12-DB87-543F-50B8-6D2A16093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Ignacio Pablo Cerdán</a:t>
            </a:r>
            <a:br>
              <a:rPr lang="es-ES" dirty="0"/>
            </a:br>
            <a:r>
              <a:rPr lang="es-ES" dirty="0"/>
              <a:t>“Nacho”	</a:t>
            </a:r>
          </a:p>
        </p:txBody>
      </p:sp>
      <p:pic>
        <p:nvPicPr>
          <p:cNvPr id="7" name="Marcador de posición de imagen 6" descr="Un hombre con lentes posa de frente&#10;&#10;El contenido generado por IA puede ser incorrecto.">
            <a:extLst>
              <a:ext uri="{FF2B5EF4-FFF2-40B4-BE49-F238E27FC236}">
                <a16:creationId xmlns:a16="http://schemas.microsoft.com/office/drawing/2014/main" id="{46308D6A-FA8C-056F-FE74-52929B7C41D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61" b="16761"/>
          <a:stretch>
            <a:fillRect/>
          </a:stretch>
        </p:blipFill>
        <p:spPr>
          <a:xfrm>
            <a:off x="839788" y="2057400"/>
            <a:ext cx="3474126" cy="2743201"/>
          </a:xfr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1E0BC1F-729E-BBCF-04D4-4ECE7C790B4D}"/>
              </a:ext>
            </a:extLst>
          </p:cNvPr>
          <p:cNvSpPr txBox="1"/>
          <p:nvPr/>
        </p:nvSpPr>
        <p:spPr>
          <a:xfrm>
            <a:off x="4772025" y="1902417"/>
            <a:ext cx="710970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s-ES" dirty="0">
                <a:latin typeface="Arial" panose="020B0604020202020204" pitchFamily="34" charset="0"/>
              </a:rPr>
              <a:t>Llevó más de 20 años escribiendo, lo que a mí me gusta llamar,</a:t>
            </a:r>
          </a:p>
          <a:p>
            <a:r>
              <a:rPr lang="es-ES" altLang="es-ES" dirty="0">
                <a:latin typeface="Arial" panose="020B0604020202020204" pitchFamily="34" charset="0"/>
              </a:rPr>
              <a:t>pequeñas historias,  antes en lenguaje C/Al y ahora en lenguaje Al. </a:t>
            </a:r>
          </a:p>
          <a:p>
            <a:r>
              <a:rPr lang="es-ES" altLang="es-ES" dirty="0">
                <a:latin typeface="Arial" panose="020B0604020202020204" pitchFamily="34" charset="0"/>
              </a:rPr>
              <a:t>Comencé en un pequeña </a:t>
            </a:r>
            <a:r>
              <a:rPr lang="es-ES" altLang="es-ES" dirty="0" err="1">
                <a:latin typeface="Arial" panose="020B0604020202020204" pitchFamily="34" charset="0"/>
              </a:rPr>
              <a:t>partner</a:t>
            </a:r>
            <a:r>
              <a:rPr lang="es-ES" altLang="es-ES" dirty="0">
                <a:latin typeface="Arial" panose="020B0604020202020204" pitchFamily="34" charset="0"/>
              </a:rPr>
              <a:t> y mi primer trabajo fue una </a:t>
            </a:r>
          </a:p>
          <a:p>
            <a:r>
              <a:rPr lang="es-ES" altLang="es-ES" dirty="0">
                <a:latin typeface="Arial" panose="020B0604020202020204" pitchFamily="34" charset="0"/>
              </a:rPr>
              <a:t>migración que me introdujo en este mundo, tras un paso por la </a:t>
            </a:r>
          </a:p>
          <a:p>
            <a:r>
              <a:rPr lang="es-ES" altLang="es-ES" dirty="0">
                <a:latin typeface="Arial" panose="020B0604020202020204" pitchFamily="34" charset="0"/>
              </a:rPr>
              <a:t>consultoría en ámbitos de producción y almacenaje volví a lo que </a:t>
            </a:r>
          </a:p>
          <a:p>
            <a:r>
              <a:rPr lang="es-ES" altLang="es-ES" dirty="0">
                <a:latin typeface="Arial" panose="020B0604020202020204" pitchFamily="34" charset="0"/>
              </a:rPr>
              <a:t>mejor se me da, escribir código. Tantos años me han dado la </a:t>
            </a:r>
          </a:p>
          <a:p>
            <a:r>
              <a:rPr lang="es-ES" altLang="es-ES" dirty="0">
                <a:latin typeface="Arial" panose="020B0604020202020204" pitchFamily="34" charset="0"/>
              </a:rPr>
              <a:t>posibilidad de escribir historias de todo tipo, en proyectos de </a:t>
            </a:r>
          </a:p>
          <a:p>
            <a:r>
              <a:rPr lang="es-ES" altLang="es-ES" dirty="0">
                <a:latin typeface="Arial" panose="020B0604020202020204" pitchFamily="34" charset="0"/>
              </a:rPr>
              <a:t>todo tipo y sobre todo de conocer compañeros en todos y </a:t>
            </a:r>
          </a:p>
          <a:p>
            <a:r>
              <a:rPr lang="es-ES" altLang="es-ES" dirty="0">
                <a:latin typeface="Arial" panose="020B0604020202020204" pitchFamily="34" charset="0"/>
              </a:rPr>
              <a:t>cada uno de los </a:t>
            </a:r>
            <a:r>
              <a:rPr lang="es-ES" altLang="es-ES" dirty="0" err="1">
                <a:latin typeface="Arial" panose="020B0604020202020204" pitchFamily="34" charset="0"/>
              </a:rPr>
              <a:t>partners</a:t>
            </a:r>
            <a:r>
              <a:rPr lang="es-ES" altLang="es-ES" dirty="0">
                <a:latin typeface="Arial" panose="020B0604020202020204" pitchFamily="34" charset="0"/>
              </a:rPr>
              <a:t> en los que he  estado. En la </a:t>
            </a:r>
          </a:p>
          <a:p>
            <a:r>
              <a:rPr lang="es-ES" altLang="es-ES" dirty="0">
                <a:latin typeface="Arial" panose="020B0604020202020204" pitchFamily="34" charset="0"/>
              </a:rPr>
              <a:t>actualidad estoy en Ayesa donde espero escribir muchas </a:t>
            </a:r>
          </a:p>
          <a:p>
            <a:r>
              <a:rPr lang="es-ES" altLang="es-ES" dirty="0">
                <a:latin typeface="Arial" panose="020B0604020202020204" pitchFamily="34" charset="0"/>
              </a:rPr>
              <a:t>más historias.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56071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07A818-D964-27D4-845D-8828A97C5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3200" dirty="0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¿Qué es una API (y por qué le interesa a la IA)?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8312541-C581-9EE7-01EF-DF2664344599}"/>
              </a:ext>
            </a:extLst>
          </p:cNvPr>
          <p:cNvSpPr txBox="1">
            <a:spLocks/>
          </p:cNvSpPr>
          <p:nvPr/>
        </p:nvSpPr>
        <p:spPr>
          <a:xfrm>
            <a:off x="838200" y="1545731"/>
            <a:ext cx="10515600" cy="8239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b="0" dirty="0">
                <a:latin typeface="Segoe UI" panose="020B0502040204020203" pitchFamily="34" charset="0"/>
                <a:cs typeface="Segoe UI" panose="020B0502040204020203" pitchFamily="34" charset="0"/>
              </a:rPr>
              <a:t>Una API (</a:t>
            </a:r>
            <a:r>
              <a:rPr lang="es-ES" b="0" dirty="0" err="1">
                <a:latin typeface="Segoe UI" panose="020B0502040204020203" pitchFamily="34" charset="0"/>
                <a:cs typeface="Segoe UI" panose="020B0502040204020203" pitchFamily="34" charset="0"/>
              </a:rPr>
              <a:t>Application</a:t>
            </a:r>
            <a:r>
              <a:rPr lang="es-ES" b="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b="0" dirty="0" err="1"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r>
              <a:rPr lang="es-ES" b="0" dirty="0">
                <a:latin typeface="Segoe UI" panose="020B0502040204020203" pitchFamily="34" charset="0"/>
                <a:cs typeface="Segoe UI" panose="020B0502040204020203" pitchFamily="34" charset="0"/>
              </a:rPr>
              <a:t> Interface) es un conjunto de reglas que permiten que una aplicación hable con otra.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24765DE-1903-B69C-D94C-E3BDE2C38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0137" y="2871294"/>
            <a:ext cx="4714875" cy="3143250"/>
          </a:xfrm>
          <a:prstGeom prst="rect">
            <a:avLst/>
          </a:prstGeom>
        </p:spPr>
      </p:pic>
      <p:sp>
        <p:nvSpPr>
          <p:cNvPr id="15" name="Bocadillo nube: nube 14">
            <a:extLst>
              <a:ext uri="{FF2B5EF4-FFF2-40B4-BE49-F238E27FC236}">
                <a16:creationId xmlns:a16="http://schemas.microsoft.com/office/drawing/2014/main" id="{9C14119E-FFBD-4519-0DE8-3DDB95FB9ECA}"/>
              </a:ext>
            </a:extLst>
          </p:cNvPr>
          <p:cNvSpPr/>
          <p:nvPr/>
        </p:nvSpPr>
        <p:spPr>
          <a:xfrm>
            <a:off x="838200" y="2916732"/>
            <a:ext cx="4676684" cy="3143249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latin typeface="Segoe UI" panose="020B0502040204020203" pitchFamily="34" charset="0"/>
                <a:cs typeface="Segoe UI" panose="020B0502040204020203" pitchFamily="34" charset="0"/>
              </a:rPr>
              <a:t>ChatGPT</a:t>
            </a:r>
            <a:b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Conjunto de reglas que permite que Business Central intercambie datos con otras aplicaciones mediante servicios REST, facilitando la integración y automatización de procesos.</a:t>
            </a:r>
          </a:p>
          <a:p>
            <a:pPr algn="ctr"/>
            <a:endParaRPr lang="es-ES" dirty="0"/>
          </a:p>
        </p:txBody>
      </p:sp>
      <p:sp>
        <p:nvSpPr>
          <p:cNvPr id="18" name="Bocadillo nube: nube 17">
            <a:extLst>
              <a:ext uri="{FF2B5EF4-FFF2-40B4-BE49-F238E27FC236}">
                <a16:creationId xmlns:a16="http://schemas.microsoft.com/office/drawing/2014/main" id="{E4E6EB83-D847-C920-EB67-9BC3011F0F64}"/>
              </a:ext>
            </a:extLst>
          </p:cNvPr>
          <p:cNvSpPr/>
          <p:nvPr/>
        </p:nvSpPr>
        <p:spPr>
          <a:xfrm>
            <a:off x="6341842" y="2803579"/>
            <a:ext cx="5011958" cy="3278680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Segoe UI" panose="020B0502040204020203" pitchFamily="34" charset="0"/>
                <a:cs typeface="Segoe UI" panose="020B0502040204020203" pitchFamily="34" charset="0"/>
              </a:rPr>
              <a:t>Claude</a:t>
            </a:r>
            <a:b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Interfaz que permite la comunicación e intercambio de datos entre Business Central y aplicaciones externas mediante el protocolo REST estándar, facilitando integraciones sin modificar el sistema </a:t>
            </a:r>
            <a:r>
              <a:rPr lang="es-ES" dirty="0" err="1">
                <a:latin typeface="Segoe UI" panose="020B0502040204020203" pitchFamily="34" charset="0"/>
                <a:cs typeface="Segoe UI" panose="020B0502040204020203" pitchFamily="34" charset="0"/>
              </a:rPr>
              <a:t>core</a:t>
            </a: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955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5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0E6D77E-B2DC-5FAE-BC85-D536586E72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5000"/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Título 9">
            <a:extLst>
              <a:ext uri="{FF2B5EF4-FFF2-40B4-BE49-F238E27FC236}">
                <a16:creationId xmlns:a16="http://schemas.microsoft.com/office/drawing/2014/main" id="{8417E6BE-8596-81BF-1013-33FDDBE5E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3161" y="368053"/>
            <a:ext cx="7581900" cy="108952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Tipos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de API 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en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Business Central</a:t>
            </a:r>
          </a:p>
        </p:txBody>
      </p:sp>
      <p:graphicFrame>
        <p:nvGraphicFramePr>
          <p:cNvPr id="21" name="Diagrama 20">
            <a:extLst>
              <a:ext uri="{FF2B5EF4-FFF2-40B4-BE49-F238E27FC236}">
                <a16:creationId xmlns:a16="http://schemas.microsoft.com/office/drawing/2014/main" id="{E4A019A5-4C88-D29E-9EE0-2D4E489E0F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3261580"/>
              </p:ext>
            </p:extLst>
          </p:nvPr>
        </p:nvGraphicFramePr>
        <p:xfrm>
          <a:off x="838200" y="1457582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2" name="Título 9">
            <a:extLst>
              <a:ext uri="{FF2B5EF4-FFF2-40B4-BE49-F238E27FC236}">
                <a16:creationId xmlns:a16="http://schemas.microsoft.com/office/drawing/2014/main" id="{C35F1552-5979-17F1-AAD8-55438385D49D}"/>
              </a:ext>
            </a:extLst>
          </p:cNvPr>
          <p:cNvSpPr txBox="1">
            <a:spLocks/>
          </p:cNvSpPr>
          <p:nvPr/>
        </p:nvSpPr>
        <p:spPr>
          <a:xfrm>
            <a:off x="2305050" y="5685492"/>
            <a:ext cx="7581900" cy="10895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Hoy 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trabajamos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con las 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estándar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552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Graphic spid="21" grpId="0">
        <p:bldAsOne/>
      </p:bldGraphic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DA199B-82CA-1CF6-1A22-7BE9C74DC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3200" dirty="0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API estándar: sin desarrollo, sin dolor</a:t>
            </a:r>
          </a:p>
        </p:txBody>
      </p:sp>
      <p:pic>
        <p:nvPicPr>
          <p:cNvPr id="6" name="Marcador de contenido 5" descr="Interfaz de usuario gráfica, Texto, Aplicación, Correo electrónico&#10;&#10;El contenido generado por IA puede ser incorrecto.">
            <a:extLst>
              <a:ext uri="{FF2B5EF4-FFF2-40B4-BE49-F238E27FC236}">
                <a16:creationId xmlns:a16="http://schemas.microsoft.com/office/drawing/2014/main" id="{09C1054B-F729-F860-DFC3-3C422D2F6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797596"/>
            <a:ext cx="6172200" cy="3253282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CF7C55F-7DC1-CF2B-9E92-B4A14B4E1E5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 err="1"/>
              <a:t>Customer</a:t>
            </a:r>
            <a:endParaRPr lang="es-ES" dirty="0"/>
          </a:p>
          <a:p>
            <a:r>
              <a:rPr lang="es-ES" dirty="0" err="1"/>
              <a:t>Item</a:t>
            </a:r>
            <a:endParaRPr lang="es-ES" dirty="0"/>
          </a:p>
          <a:p>
            <a:r>
              <a:rPr lang="es-ES" dirty="0"/>
              <a:t>Sales </a:t>
            </a:r>
            <a:r>
              <a:rPr lang="es-ES" dirty="0" err="1"/>
              <a:t>Order</a:t>
            </a:r>
            <a:endParaRPr lang="es-ES" dirty="0"/>
          </a:p>
          <a:p>
            <a:r>
              <a:rPr lang="es-ES" dirty="0"/>
              <a:t>…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94CD9A56-2855-C363-A662-3B2B8AE43E2D}"/>
              </a:ext>
            </a:extLst>
          </p:cNvPr>
          <p:cNvSpPr txBox="1">
            <a:spLocks/>
          </p:cNvSpPr>
          <p:nvPr/>
        </p:nvSpPr>
        <p:spPr>
          <a:xfrm>
            <a:off x="836612" y="5868988"/>
            <a:ext cx="10515600" cy="782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https://learn.microsoft.com/es-es/dynamics365/business-central/dev-itpro/api-reference/v2.0/osoft Learn</a:t>
            </a:r>
            <a:endParaRPr lang="es-ES" sz="1600" dirty="0"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68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34DAF-5722-D51D-3BBF-4AAA9DC38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F6AFC8-7E0B-AB81-F71E-A43FE813B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3200" dirty="0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API Personalizadas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22CCF3D9-FD49-F91F-3B56-D129C7C0BB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3188" y="1797596"/>
            <a:ext cx="6172200" cy="3253282"/>
          </a:xfr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D4B2957-2CDD-0940-9513-C94E76FF1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A tener en cuenta: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Nombres coherentes en los </a:t>
            </a:r>
            <a:r>
              <a:rPr lang="es-E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endpoints</a:t>
            </a:r>
            <a:endParaRPr lang="es-E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Filtros y paginación correctos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Documentación clara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EAB49B3-C62C-DD80-992A-D2CC697FFAC7}"/>
              </a:ext>
            </a:extLst>
          </p:cNvPr>
          <p:cNvSpPr txBox="1">
            <a:spLocks/>
          </p:cNvSpPr>
          <p:nvPr/>
        </p:nvSpPr>
        <p:spPr>
          <a:xfrm>
            <a:off x="836612" y="5868988"/>
            <a:ext cx="10515600" cy="782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600" dirty="0">
                <a:hlinkClick r:id="rId3"/>
              </a:rPr>
              <a:t>API Page / </a:t>
            </a:r>
            <a:r>
              <a:rPr lang="es-ES" sz="1600" dirty="0" err="1">
                <a:hlinkClick r:id="rId3"/>
              </a:rPr>
              <a:t>Query</a:t>
            </a:r>
            <a:r>
              <a:rPr lang="es-ES" sz="1600" dirty="0">
                <a:hlinkClick r:id="rId3"/>
              </a:rPr>
              <a:t> | </a:t>
            </a:r>
            <a:r>
              <a:rPr lang="es-ES" sz="1600" dirty="0" err="1">
                <a:hlinkClick r:id="rId3"/>
              </a:rPr>
              <a:t>alguidelines.dev</a:t>
            </a:r>
            <a:r>
              <a:rPr lang="es-ES" sz="1600" dirty="0">
                <a:hlinkClick r:id="rId3"/>
              </a:rPr>
              <a:t> - Business Central </a:t>
            </a:r>
            <a:r>
              <a:rPr lang="es-ES" sz="1600" dirty="0" err="1">
                <a:hlinkClick r:id="rId3"/>
              </a:rPr>
              <a:t>Design</a:t>
            </a:r>
            <a:r>
              <a:rPr lang="es-ES" sz="1600" dirty="0">
                <a:hlinkClick r:id="rId3"/>
              </a:rPr>
              <a:t> </a:t>
            </a:r>
            <a:r>
              <a:rPr lang="es-ES" sz="1600" dirty="0" err="1">
                <a:hlinkClick r:id="rId3"/>
              </a:rPr>
              <a:t>Patterns</a:t>
            </a:r>
            <a:endParaRPr lang="es-ES" sz="1600" dirty="0"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59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1144EF56-6F38-033B-C159-BCA52DB28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¿Qué es un servidor MCP?</a:t>
            </a:r>
          </a:p>
        </p:txBody>
      </p:sp>
      <p:pic>
        <p:nvPicPr>
          <p:cNvPr id="9" name="Marcador de contenido 8" descr="Imagen de la pantalla de un celular con letras&#10;&#10;El contenido generado por IA puede ser incorrecto.">
            <a:extLst>
              <a:ext uri="{FF2B5EF4-FFF2-40B4-BE49-F238E27FC236}">
                <a16:creationId xmlns:a16="http://schemas.microsoft.com/office/drawing/2014/main" id="{E24B8D08-DA6F-E0DA-6D19-00B4FECDC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366837"/>
            <a:ext cx="6172200" cy="4114800"/>
          </a:xfrm>
        </p:spPr>
      </p:pic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2019C90-6D5E-AD2A-C922-321A8084FBD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MCP (</a:t>
            </a:r>
            <a:r>
              <a:rPr lang="es-E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Model</a:t>
            </a:r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Context</a:t>
            </a:r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Protocol</a:t>
            </a:r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) es un estándar abierto que permite conectar aplicaciones de IA con sistemas externos.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Gracias a MCP, modelos como </a:t>
            </a:r>
            <a:r>
              <a:rPr lang="es-E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ChatGPT</a:t>
            </a:r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 o Claude pueden acceder a datos, herramientas y procesos empresariales de forma estandarizada.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12836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F828AEF-A044-747A-C789-2576A0A48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¿Qué hace exactamente un servidor MCP?</a:t>
            </a: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1407AA0F-A542-CED4-417A-FF1A35377E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5321086"/>
              </p:ext>
            </p:extLst>
          </p:nvPr>
        </p:nvGraphicFramePr>
        <p:xfrm>
          <a:off x="2032000" y="169068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2604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828B982-5888-91FD-AE48-1884CD8D7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Por qué usar MCP en tus integraciones IA–ERP</a:t>
            </a: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57750BBA-EE2A-61AA-8CB3-2AFAE2E4C8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1370187"/>
              </p:ext>
            </p:extLst>
          </p:nvPr>
        </p:nvGraphicFramePr>
        <p:xfrm>
          <a:off x="838200" y="1888760"/>
          <a:ext cx="10515600" cy="3013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25335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648</Words>
  <Application>Microsoft Office PowerPoint</Application>
  <PresentationFormat>Panorámica</PresentationFormat>
  <Paragraphs>74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Arial</vt:lpstr>
      <vt:lpstr>Segoe UI</vt:lpstr>
      <vt:lpstr>Segoe UI Black</vt:lpstr>
      <vt:lpstr>Tema de Office</vt:lpstr>
      <vt:lpstr>Agenda</vt:lpstr>
      <vt:lpstr>Ignacio Pablo Cerdán “Nacho” </vt:lpstr>
      <vt:lpstr>¿Qué es una API (y por qué le interesa a la IA)?</vt:lpstr>
      <vt:lpstr>Tipos de API en Business Central</vt:lpstr>
      <vt:lpstr>API estándar: sin desarrollo, sin dolor</vt:lpstr>
      <vt:lpstr>API Personalizadas</vt:lpstr>
      <vt:lpstr>¿Qué es un servidor MCP?</vt:lpstr>
      <vt:lpstr>¿Qué hace exactamente un servidor MCP?</vt:lpstr>
      <vt:lpstr>Por qué usar MCP en tus integraciones IA–ERP</vt:lpstr>
      <vt:lpstr>¿Qué es AI Foundry?</vt:lpstr>
      <vt:lpstr>Flujos y nodos</vt:lpstr>
      <vt:lpstr>Como fluye la petición</vt:lpstr>
      <vt:lpstr>Ventajas de usar AI Foundry en este proyecto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Ignacio Pablo Cerdán</dc:creator>
  <cp:lastModifiedBy>Ignacio Pablo Cerdán</cp:lastModifiedBy>
  <cp:revision>8</cp:revision>
  <dcterms:created xsi:type="dcterms:W3CDTF">2025-10-04T14:21:58Z</dcterms:created>
  <dcterms:modified xsi:type="dcterms:W3CDTF">2025-10-08T15:47:00Z</dcterms:modified>
</cp:coreProperties>
</file>